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464" r:id="rId3"/>
    <p:sldId id="465" r:id="rId4"/>
    <p:sldId id="466" r:id="rId5"/>
    <p:sldId id="306" r:id="rId6"/>
    <p:sldId id="467" r:id="rId7"/>
    <p:sldId id="469" r:id="rId8"/>
    <p:sldId id="470" r:id="rId9"/>
    <p:sldId id="471" r:id="rId10"/>
    <p:sldId id="472" r:id="rId11"/>
    <p:sldId id="473" r:id="rId12"/>
    <p:sldId id="474" r:id="rId13"/>
    <p:sldId id="475" r:id="rId14"/>
    <p:sldId id="477" r:id="rId15"/>
    <p:sldId id="478" r:id="rId16"/>
    <p:sldId id="499" r:id="rId17"/>
    <p:sldId id="480" r:id="rId18"/>
    <p:sldId id="468" r:id="rId19"/>
    <p:sldId id="494" r:id="rId20"/>
    <p:sldId id="482" r:id="rId21"/>
    <p:sldId id="483" r:id="rId22"/>
    <p:sldId id="500" r:id="rId23"/>
    <p:sldId id="484" r:id="rId24"/>
    <p:sldId id="485" r:id="rId25"/>
    <p:sldId id="486" r:id="rId26"/>
    <p:sldId id="487" r:id="rId27"/>
    <p:sldId id="488" r:id="rId28"/>
    <p:sldId id="490" r:id="rId29"/>
    <p:sldId id="491" r:id="rId30"/>
    <p:sldId id="501" r:id="rId31"/>
    <p:sldId id="492" r:id="rId32"/>
    <p:sldId id="489" r:id="rId33"/>
  </p:sldIdLst>
  <p:sldSz cx="12192000" cy="6858000"/>
  <p:notesSz cx="6858000" cy="9144000"/>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EDA72-2CB7-4B8A-982D-813EF8C8C525}" v="492" dt="2024-05-23T10:04:04.83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5847" autoAdjust="0"/>
  </p:normalViewPr>
  <p:slideViewPr>
    <p:cSldViewPr snapToGrid="0">
      <p:cViewPr varScale="1">
        <p:scale>
          <a:sx n="70" d="100"/>
          <a:sy n="70" d="100"/>
        </p:scale>
        <p:origin x="341" y="21"/>
      </p:cViewPr>
      <p:guideLst/>
    </p:cSldViewPr>
  </p:slideViewPr>
  <p:outlineViewPr>
    <p:cViewPr>
      <p:scale>
        <a:sx n="33" d="100"/>
        <a:sy n="33" d="100"/>
      </p:scale>
      <p:origin x="0" y="-89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Wang" userId="69b7a984b809f2c0" providerId="LiveId" clId="{D853D1A5-5F24-41C9-9F29-607FAA9A5D77}"/>
    <pc:docChg chg="undo custSel addSld delSld modSld">
      <pc:chgData name="Luke Wang" userId="69b7a984b809f2c0" providerId="LiveId" clId="{D853D1A5-5F24-41C9-9F29-607FAA9A5D77}" dt="2024-04-25T10:36:32.725" v="12351" actId="20577"/>
      <pc:docMkLst>
        <pc:docMk/>
      </pc:docMkLst>
      <pc:sldChg chg="modSp mod">
        <pc:chgData name="Luke Wang" userId="69b7a984b809f2c0" providerId="LiveId" clId="{D853D1A5-5F24-41C9-9F29-607FAA9A5D77}" dt="2024-04-25T10:30:20.850" v="12098" actId="20577"/>
        <pc:sldMkLst>
          <pc:docMk/>
          <pc:sldMk cId="762335526" sldId="306"/>
        </pc:sldMkLst>
        <pc:spChg chg="mod">
          <ac:chgData name="Luke Wang" userId="69b7a984b809f2c0" providerId="LiveId" clId="{D853D1A5-5F24-41C9-9F29-607FAA9A5D77}" dt="2024-04-25T10:30:20.850" v="12098" actId="20577"/>
          <ac:spMkLst>
            <pc:docMk/>
            <pc:sldMk cId="762335526" sldId="306"/>
            <ac:spMk id="3" creationId="{EE238EE8-089C-80A1-BA20-33458BAECF5F}"/>
          </ac:spMkLst>
        </pc:spChg>
      </pc:sldChg>
      <pc:sldChg chg="modSp mod">
        <pc:chgData name="Luke Wang" userId="69b7a984b809f2c0" providerId="LiveId" clId="{D853D1A5-5F24-41C9-9F29-607FAA9A5D77}" dt="2024-04-25T10:30:15.819" v="12097" actId="20577"/>
        <pc:sldMkLst>
          <pc:docMk/>
          <pc:sldMk cId="4163808327" sldId="308"/>
        </pc:sldMkLst>
        <pc:spChg chg="mod">
          <ac:chgData name="Luke Wang" userId="69b7a984b809f2c0" providerId="LiveId" clId="{D853D1A5-5F24-41C9-9F29-607FAA9A5D77}" dt="2024-04-25T10:30:15.819" v="12097" actId="20577"/>
          <ac:spMkLst>
            <pc:docMk/>
            <pc:sldMk cId="4163808327" sldId="308"/>
            <ac:spMk id="3" creationId="{EE238EE8-089C-80A1-BA20-33458BAECF5F}"/>
          </ac:spMkLst>
        </pc:spChg>
      </pc:sldChg>
      <pc:sldChg chg="modSp mod">
        <pc:chgData name="Luke Wang" userId="69b7a984b809f2c0" providerId="LiveId" clId="{D853D1A5-5F24-41C9-9F29-607FAA9A5D77}" dt="2024-04-25T10:30:08.362" v="12096" actId="20577"/>
        <pc:sldMkLst>
          <pc:docMk/>
          <pc:sldMk cId="240113907" sldId="309"/>
        </pc:sldMkLst>
        <pc:spChg chg="mod">
          <ac:chgData name="Luke Wang" userId="69b7a984b809f2c0" providerId="LiveId" clId="{D853D1A5-5F24-41C9-9F29-607FAA9A5D77}" dt="2024-04-25T10:30:08.362" v="12096" actId="20577"/>
          <ac:spMkLst>
            <pc:docMk/>
            <pc:sldMk cId="240113907" sldId="309"/>
            <ac:spMk id="3" creationId="{EE238EE8-089C-80A1-BA20-33458BAECF5F}"/>
          </ac:spMkLst>
        </pc:spChg>
      </pc:sldChg>
      <pc:sldChg chg="del">
        <pc:chgData name="Luke Wang" userId="69b7a984b809f2c0" providerId="LiveId" clId="{D853D1A5-5F24-41C9-9F29-607FAA9A5D77}" dt="2024-04-25T10:30:02.999" v="12092" actId="47"/>
        <pc:sldMkLst>
          <pc:docMk/>
          <pc:sldMk cId="142819957" sldId="310"/>
        </pc:sldMkLst>
      </pc:sldChg>
      <pc:sldChg chg="del">
        <pc:chgData name="Luke Wang" userId="69b7a984b809f2c0" providerId="LiveId" clId="{D853D1A5-5F24-41C9-9F29-607FAA9A5D77}" dt="2024-04-25T10:30:02.087" v="12091" actId="47"/>
        <pc:sldMkLst>
          <pc:docMk/>
          <pc:sldMk cId="857068380" sldId="312"/>
        </pc:sldMkLst>
      </pc:sldChg>
      <pc:sldChg chg="modAnim">
        <pc:chgData name="Luke Wang" userId="69b7a984b809f2c0" providerId="LiveId" clId="{D853D1A5-5F24-41C9-9F29-607FAA9A5D77}" dt="2024-04-25T07:01:12.102" v="13"/>
        <pc:sldMkLst>
          <pc:docMk/>
          <pc:sldMk cId="562594592" sldId="314"/>
        </pc:sldMkLst>
      </pc:sldChg>
      <pc:sldChg chg="modSp mod">
        <pc:chgData name="Luke Wang" userId="69b7a984b809f2c0" providerId="LiveId" clId="{D853D1A5-5F24-41C9-9F29-607FAA9A5D77}" dt="2024-04-25T10:30:44.641" v="12117" actId="20577"/>
        <pc:sldMkLst>
          <pc:docMk/>
          <pc:sldMk cId="1171474853" sldId="315"/>
        </pc:sldMkLst>
        <pc:spChg chg="mod">
          <ac:chgData name="Luke Wang" userId="69b7a984b809f2c0" providerId="LiveId" clId="{D853D1A5-5F24-41C9-9F29-607FAA9A5D77}" dt="2024-04-25T10:30:44.641" v="12117" actId="20577"/>
          <ac:spMkLst>
            <pc:docMk/>
            <pc:sldMk cId="1171474853" sldId="315"/>
            <ac:spMk id="3" creationId="{D70D376C-9E10-CFA4-8B55-F3F3E078D7CB}"/>
          </ac:spMkLst>
        </pc:spChg>
      </pc:sldChg>
      <pc:sldChg chg="addSp">
        <pc:chgData name="Luke Wang" userId="69b7a984b809f2c0" providerId="LiveId" clId="{D853D1A5-5F24-41C9-9F29-607FAA9A5D77}" dt="2024-04-25T06:09:08.592" v="8"/>
        <pc:sldMkLst>
          <pc:docMk/>
          <pc:sldMk cId="3777544358" sldId="338"/>
        </pc:sldMkLst>
        <pc:picChg chg="add">
          <ac:chgData name="Luke Wang" userId="69b7a984b809f2c0" providerId="LiveId" clId="{D853D1A5-5F24-41C9-9F29-607FAA9A5D77}" dt="2024-04-25T04:56:43.039" v="0"/>
          <ac:picMkLst>
            <pc:docMk/>
            <pc:sldMk cId="3777544358" sldId="338"/>
            <ac:picMk id="5" creationId="{65E96FC2-5125-0D6F-82D7-E121BFC829DB}"/>
          </ac:picMkLst>
        </pc:picChg>
        <pc:picChg chg="add">
          <ac:chgData name="Luke Wang" userId="69b7a984b809f2c0" providerId="LiveId" clId="{D853D1A5-5F24-41C9-9F29-607FAA9A5D77}" dt="2024-04-25T04:57:01.002" v="1"/>
          <ac:picMkLst>
            <pc:docMk/>
            <pc:sldMk cId="3777544358" sldId="338"/>
            <ac:picMk id="6" creationId="{4A32B30E-1DE2-5097-2B36-52D395A12F8E}"/>
          </ac:picMkLst>
        </pc:picChg>
        <pc:picChg chg="add">
          <ac:chgData name="Luke Wang" userId="69b7a984b809f2c0" providerId="LiveId" clId="{D853D1A5-5F24-41C9-9F29-607FAA9A5D77}" dt="2024-04-25T04:57:56.649" v="2"/>
          <ac:picMkLst>
            <pc:docMk/>
            <pc:sldMk cId="3777544358" sldId="338"/>
            <ac:picMk id="7" creationId="{6AD1469D-C323-61D9-3410-02A10F151E61}"/>
          </ac:picMkLst>
        </pc:picChg>
        <pc:picChg chg="add">
          <ac:chgData name="Luke Wang" userId="69b7a984b809f2c0" providerId="LiveId" clId="{D853D1A5-5F24-41C9-9F29-607FAA9A5D77}" dt="2024-04-25T04:58:32.577" v="3"/>
          <ac:picMkLst>
            <pc:docMk/>
            <pc:sldMk cId="3777544358" sldId="338"/>
            <ac:picMk id="8" creationId="{DBF602ED-374E-CC77-2D62-AFECD475DA04}"/>
          </ac:picMkLst>
        </pc:picChg>
        <pc:picChg chg="add">
          <ac:chgData name="Luke Wang" userId="69b7a984b809f2c0" providerId="LiveId" clId="{D853D1A5-5F24-41C9-9F29-607FAA9A5D77}" dt="2024-04-25T06:05:58.009" v="6"/>
          <ac:picMkLst>
            <pc:docMk/>
            <pc:sldMk cId="3777544358" sldId="338"/>
            <ac:picMk id="9" creationId="{C1BCA04B-C3D6-043A-3AA2-E1AD8596B145}"/>
          </ac:picMkLst>
        </pc:picChg>
        <pc:picChg chg="add">
          <ac:chgData name="Luke Wang" userId="69b7a984b809f2c0" providerId="LiveId" clId="{D853D1A5-5F24-41C9-9F29-607FAA9A5D77}" dt="2024-04-25T06:06:35.961" v="7"/>
          <ac:picMkLst>
            <pc:docMk/>
            <pc:sldMk cId="3777544358" sldId="338"/>
            <ac:picMk id="10" creationId="{6DEA0F37-F1A5-3CFB-19A8-8E121EE52C8B}"/>
          </ac:picMkLst>
        </pc:picChg>
        <pc:picChg chg="add">
          <ac:chgData name="Luke Wang" userId="69b7a984b809f2c0" providerId="LiveId" clId="{D853D1A5-5F24-41C9-9F29-607FAA9A5D77}" dt="2024-04-25T06:09:08.592" v="8"/>
          <ac:picMkLst>
            <pc:docMk/>
            <pc:sldMk cId="3777544358" sldId="338"/>
            <ac:picMk id="11" creationId="{00D90AEF-E2F7-D218-0788-6A9E788F8D8F}"/>
          </ac:picMkLst>
        </pc:picChg>
      </pc:sldChg>
      <pc:sldChg chg="addSp modSp">
        <pc:chgData name="Luke Wang" userId="69b7a984b809f2c0" providerId="LiveId" clId="{D853D1A5-5F24-41C9-9F29-607FAA9A5D77}" dt="2024-04-25T05:22:51.932" v="4"/>
        <pc:sldMkLst>
          <pc:docMk/>
          <pc:sldMk cId="462480579" sldId="339"/>
        </pc:sldMkLst>
        <pc:picChg chg="add mod">
          <ac:chgData name="Luke Wang" userId="69b7a984b809f2c0" providerId="LiveId" clId="{D853D1A5-5F24-41C9-9F29-607FAA9A5D77}" dt="2024-04-25T05:22:51.932" v="4"/>
          <ac:picMkLst>
            <pc:docMk/>
            <pc:sldMk cId="462480579" sldId="339"/>
            <ac:picMk id="5" creationId="{348B380A-93A2-0106-CB2C-75F823D81D29}"/>
          </ac:picMkLst>
        </pc:picChg>
      </pc:sldChg>
      <pc:sldChg chg="addSp">
        <pc:chgData name="Luke Wang" userId="69b7a984b809f2c0" providerId="LiveId" clId="{D853D1A5-5F24-41C9-9F29-607FAA9A5D77}" dt="2024-04-25T06:00:41.623" v="5"/>
        <pc:sldMkLst>
          <pc:docMk/>
          <pc:sldMk cId="4287175718" sldId="340"/>
        </pc:sldMkLst>
        <pc:picChg chg="add">
          <ac:chgData name="Luke Wang" userId="69b7a984b809f2c0" providerId="LiveId" clId="{D853D1A5-5F24-41C9-9F29-607FAA9A5D77}" dt="2024-04-25T06:00:41.623" v="5"/>
          <ac:picMkLst>
            <pc:docMk/>
            <pc:sldMk cId="4287175718" sldId="340"/>
            <ac:picMk id="5" creationId="{0A7F399C-E327-2EF1-7950-71E0B6556891}"/>
          </ac:picMkLst>
        </pc:picChg>
      </pc:sldChg>
      <pc:sldChg chg="addSp">
        <pc:chgData name="Luke Wang" userId="69b7a984b809f2c0" providerId="LiveId" clId="{D853D1A5-5F24-41C9-9F29-607FAA9A5D77}" dt="2024-04-25T06:22:05.499" v="9"/>
        <pc:sldMkLst>
          <pc:docMk/>
          <pc:sldMk cId="4126352834" sldId="341"/>
        </pc:sldMkLst>
        <pc:picChg chg="add">
          <ac:chgData name="Luke Wang" userId="69b7a984b809f2c0" providerId="LiveId" clId="{D853D1A5-5F24-41C9-9F29-607FAA9A5D77}" dt="2024-04-25T06:22:05.499" v="9"/>
          <ac:picMkLst>
            <pc:docMk/>
            <pc:sldMk cId="4126352834" sldId="341"/>
            <ac:picMk id="5" creationId="{DF5A1A52-9058-583D-87AB-56FF527F06A0}"/>
          </ac:picMkLst>
        </pc:picChg>
      </pc:sldChg>
      <pc:sldChg chg="modSp mod">
        <pc:chgData name="Luke Wang" userId="69b7a984b809f2c0" providerId="LiveId" clId="{D853D1A5-5F24-41C9-9F29-607FAA9A5D77}" dt="2024-04-25T08:12:56.131" v="1240" actId="6549"/>
        <pc:sldMkLst>
          <pc:docMk/>
          <pc:sldMk cId="2177165590" sldId="343"/>
        </pc:sldMkLst>
        <pc:spChg chg="mod">
          <ac:chgData name="Luke Wang" userId="69b7a984b809f2c0" providerId="LiveId" clId="{D853D1A5-5F24-41C9-9F29-607FAA9A5D77}" dt="2024-04-25T08:12:56.131" v="1240" actId="6549"/>
          <ac:spMkLst>
            <pc:docMk/>
            <pc:sldMk cId="2177165590" sldId="343"/>
            <ac:spMk id="3" creationId="{CCFE9531-4433-6E6E-ED00-2D74B050AB88}"/>
          </ac:spMkLst>
        </pc:spChg>
      </pc:sldChg>
      <pc:sldChg chg="modSp mod">
        <pc:chgData name="Luke Wang" userId="69b7a984b809f2c0" providerId="LiveId" clId="{D853D1A5-5F24-41C9-9F29-607FAA9A5D77}" dt="2024-04-25T08:28:33.168" v="2513" actId="20577"/>
        <pc:sldMkLst>
          <pc:docMk/>
          <pc:sldMk cId="2288738795" sldId="344"/>
        </pc:sldMkLst>
        <pc:spChg chg="mod">
          <ac:chgData name="Luke Wang" userId="69b7a984b809f2c0" providerId="LiveId" clId="{D853D1A5-5F24-41C9-9F29-607FAA9A5D77}" dt="2024-04-25T08:28:33.168" v="2513" actId="20577"/>
          <ac:spMkLst>
            <pc:docMk/>
            <pc:sldMk cId="2288738795" sldId="344"/>
            <ac:spMk id="3" creationId="{07C2CDDA-BEF3-6C88-B9F6-915A54FA1252}"/>
          </ac:spMkLst>
        </pc:spChg>
      </pc:sldChg>
      <pc:sldChg chg="modSp mod">
        <pc:chgData name="Luke Wang" userId="69b7a984b809f2c0" providerId="LiveId" clId="{D853D1A5-5F24-41C9-9F29-607FAA9A5D77}" dt="2024-04-25T09:47:38.564" v="9068" actId="20577"/>
        <pc:sldMkLst>
          <pc:docMk/>
          <pc:sldMk cId="1849227277" sldId="345"/>
        </pc:sldMkLst>
        <pc:spChg chg="mod">
          <ac:chgData name="Luke Wang" userId="69b7a984b809f2c0" providerId="LiveId" clId="{D853D1A5-5F24-41C9-9F29-607FAA9A5D77}" dt="2024-04-25T09:47:38.564" v="9068" actId="20577"/>
          <ac:spMkLst>
            <pc:docMk/>
            <pc:sldMk cId="1849227277" sldId="345"/>
            <ac:spMk id="3" creationId="{C91825C1-D630-1E38-ACFF-CC17E4395775}"/>
          </ac:spMkLst>
        </pc:spChg>
      </pc:sldChg>
      <pc:sldChg chg="addSp modSp mod">
        <pc:chgData name="Luke Wang" userId="69b7a984b809f2c0" providerId="LiveId" clId="{D853D1A5-5F24-41C9-9F29-607FAA9A5D77}" dt="2024-04-25T10:31:54.030" v="12138" actId="20577"/>
        <pc:sldMkLst>
          <pc:docMk/>
          <pc:sldMk cId="1217353829" sldId="346"/>
        </pc:sldMkLst>
        <pc:spChg chg="mod">
          <ac:chgData name="Luke Wang" userId="69b7a984b809f2c0" providerId="LiveId" clId="{D853D1A5-5F24-41C9-9F29-607FAA9A5D77}" dt="2024-04-25T10:31:54.030" v="12138" actId="20577"/>
          <ac:spMkLst>
            <pc:docMk/>
            <pc:sldMk cId="1217353829" sldId="346"/>
            <ac:spMk id="3" creationId="{490ECFA9-56EA-2566-835B-ADDE1DFEB200}"/>
          </ac:spMkLst>
        </pc:spChg>
        <pc:picChg chg="add mod">
          <ac:chgData name="Luke Wang" userId="69b7a984b809f2c0" providerId="LiveId" clId="{D853D1A5-5F24-41C9-9F29-607FAA9A5D77}" dt="2024-04-25T07:51:34.467" v="120" actId="1076"/>
          <ac:picMkLst>
            <pc:docMk/>
            <pc:sldMk cId="1217353829" sldId="346"/>
            <ac:picMk id="5" creationId="{E43B5D9C-D3B7-2553-06B5-7DDE4825A527}"/>
          </ac:picMkLst>
        </pc:picChg>
      </pc:sldChg>
      <pc:sldChg chg="addSp modSp mod">
        <pc:chgData name="Luke Wang" userId="69b7a984b809f2c0" providerId="LiveId" clId="{D853D1A5-5F24-41C9-9F29-607FAA9A5D77}" dt="2024-04-25T08:00:38.220" v="636" actId="1076"/>
        <pc:sldMkLst>
          <pc:docMk/>
          <pc:sldMk cId="2801537514" sldId="347"/>
        </pc:sldMkLst>
        <pc:spChg chg="mod">
          <ac:chgData name="Luke Wang" userId="69b7a984b809f2c0" providerId="LiveId" clId="{D853D1A5-5F24-41C9-9F29-607FAA9A5D77}" dt="2024-04-25T08:00:34.411" v="634" actId="14100"/>
          <ac:spMkLst>
            <pc:docMk/>
            <pc:sldMk cId="2801537514" sldId="347"/>
            <ac:spMk id="3" creationId="{5181A649-2054-4248-EFED-51C0FA65A15F}"/>
          </ac:spMkLst>
        </pc:spChg>
        <pc:picChg chg="add mod">
          <ac:chgData name="Luke Wang" userId="69b7a984b809f2c0" providerId="LiveId" clId="{D853D1A5-5F24-41C9-9F29-607FAA9A5D77}" dt="2024-04-25T08:00:38.220" v="636" actId="1076"/>
          <ac:picMkLst>
            <pc:docMk/>
            <pc:sldMk cId="2801537514" sldId="347"/>
            <ac:picMk id="5" creationId="{3661CBB0-3718-67E5-5D49-6472B3245BE5}"/>
          </ac:picMkLst>
        </pc:picChg>
      </pc:sldChg>
      <pc:sldChg chg="addSp modSp mod">
        <pc:chgData name="Luke Wang" userId="69b7a984b809f2c0" providerId="LiveId" clId="{D853D1A5-5F24-41C9-9F29-607FAA9A5D77}" dt="2024-04-25T08:25:27.657" v="2068" actId="27636"/>
        <pc:sldMkLst>
          <pc:docMk/>
          <pc:sldMk cId="1942122513" sldId="348"/>
        </pc:sldMkLst>
        <pc:spChg chg="mod">
          <ac:chgData name="Luke Wang" userId="69b7a984b809f2c0" providerId="LiveId" clId="{D853D1A5-5F24-41C9-9F29-607FAA9A5D77}" dt="2024-04-25T08:13:03.309" v="1247" actId="20577"/>
          <ac:spMkLst>
            <pc:docMk/>
            <pc:sldMk cId="1942122513" sldId="348"/>
            <ac:spMk id="2" creationId="{E8F51E79-10D3-F59E-756F-EA8E52155DE2}"/>
          </ac:spMkLst>
        </pc:spChg>
        <pc:spChg chg="mod">
          <ac:chgData name="Luke Wang" userId="69b7a984b809f2c0" providerId="LiveId" clId="{D853D1A5-5F24-41C9-9F29-607FAA9A5D77}" dt="2024-04-25T08:25:27.657" v="2068" actId="27636"/>
          <ac:spMkLst>
            <pc:docMk/>
            <pc:sldMk cId="1942122513" sldId="348"/>
            <ac:spMk id="3" creationId="{0538142E-2865-1476-9FFC-7C9EA755A6DB}"/>
          </ac:spMkLst>
        </pc:spChg>
        <pc:picChg chg="add mod">
          <ac:chgData name="Luke Wang" userId="69b7a984b809f2c0" providerId="LiveId" clId="{D853D1A5-5F24-41C9-9F29-607FAA9A5D77}" dt="2024-04-25T08:25:22.883" v="2066" actId="1076"/>
          <ac:picMkLst>
            <pc:docMk/>
            <pc:sldMk cId="1942122513" sldId="348"/>
            <ac:picMk id="5" creationId="{A386FCC8-008F-DB79-B81B-0EF3986EB0ED}"/>
          </ac:picMkLst>
        </pc:picChg>
      </pc:sldChg>
      <pc:sldChg chg="addSp modSp mod">
        <pc:chgData name="Luke Wang" userId="69b7a984b809f2c0" providerId="LiveId" clId="{D853D1A5-5F24-41C9-9F29-607FAA9A5D77}" dt="2024-04-25T08:53:09.147" v="4229" actId="14100"/>
        <pc:sldMkLst>
          <pc:docMk/>
          <pc:sldMk cId="449100420" sldId="349"/>
        </pc:sldMkLst>
        <pc:spChg chg="mod">
          <ac:chgData name="Luke Wang" userId="69b7a984b809f2c0" providerId="LiveId" clId="{D853D1A5-5F24-41C9-9F29-607FAA9A5D77}" dt="2024-04-25T08:37:12.753" v="2951" actId="20577"/>
          <ac:spMkLst>
            <pc:docMk/>
            <pc:sldMk cId="449100420" sldId="349"/>
            <ac:spMk id="2" creationId="{5C8E4C4B-71E5-3ECF-C658-5918B21885B8}"/>
          </ac:spMkLst>
        </pc:spChg>
        <pc:spChg chg="mod">
          <ac:chgData name="Luke Wang" userId="69b7a984b809f2c0" providerId="LiveId" clId="{D853D1A5-5F24-41C9-9F29-607FAA9A5D77}" dt="2024-04-25T08:53:09.147" v="4229" actId="14100"/>
          <ac:spMkLst>
            <pc:docMk/>
            <pc:sldMk cId="449100420" sldId="349"/>
            <ac:spMk id="3" creationId="{2C530F32-371E-F175-B11D-F8FC19262ED3}"/>
          </ac:spMkLst>
        </pc:spChg>
        <pc:picChg chg="add mod">
          <ac:chgData name="Luke Wang" userId="69b7a984b809f2c0" providerId="LiveId" clId="{D853D1A5-5F24-41C9-9F29-607FAA9A5D77}" dt="2024-04-25T08:40:39.132" v="3314" actId="1076"/>
          <ac:picMkLst>
            <pc:docMk/>
            <pc:sldMk cId="449100420" sldId="349"/>
            <ac:picMk id="5" creationId="{9D2E5E03-1BA8-1159-7434-100ADF972213}"/>
          </ac:picMkLst>
        </pc:picChg>
      </pc:sldChg>
      <pc:sldChg chg="del">
        <pc:chgData name="Luke Wang" userId="69b7a984b809f2c0" providerId="LiveId" clId="{D853D1A5-5F24-41C9-9F29-607FAA9A5D77}" dt="2024-04-25T08:56:35.628" v="4480" actId="47"/>
        <pc:sldMkLst>
          <pc:docMk/>
          <pc:sldMk cId="3801037315" sldId="350"/>
        </pc:sldMkLst>
      </pc:sldChg>
      <pc:sldChg chg="addSp modSp mod modAnim">
        <pc:chgData name="Luke Wang" userId="69b7a984b809f2c0" providerId="LiveId" clId="{D853D1A5-5F24-41C9-9F29-607FAA9A5D77}" dt="2024-04-25T09:14:33.701" v="6329"/>
        <pc:sldMkLst>
          <pc:docMk/>
          <pc:sldMk cId="3653823584" sldId="352"/>
        </pc:sldMkLst>
        <pc:spChg chg="mod">
          <ac:chgData name="Luke Wang" userId="69b7a984b809f2c0" providerId="LiveId" clId="{D853D1A5-5F24-41C9-9F29-607FAA9A5D77}" dt="2024-04-25T09:11:29.291" v="5972" actId="27636"/>
          <ac:spMkLst>
            <pc:docMk/>
            <pc:sldMk cId="3653823584" sldId="352"/>
            <ac:spMk id="3" creationId="{ECF1F664-86E0-18F1-1966-644B2A62724A}"/>
          </ac:spMkLst>
        </pc:spChg>
        <pc:spChg chg="add mod">
          <ac:chgData name="Luke Wang" userId="69b7a984b809f2c0" providerId="LiveId" clId="{D853D1A5-5F24-41C9-9F29-607FAA9A5D77}" dt="2024-04-25T09:12:37.171" v="6051" actId="208"/>
          <ac:spMkLst>
            <pc:docMk/>
            <pc:sldMk cId="3653823584" sldId="352"/>
            <ac:spMk id="5" creationId="{0AE3CB7B-C28A-6D1E-8518-0E7AFF5A8349}"/>
          </ac:spMkLst>
        </pc:spChg>
        <pc:cxnChg chg="add">
          <ac:chgData name="Luke Wang" userId="69b7a984b809f2c0" providerId="LiveId" clId="{D853D1A5-5F24-41C9-9F29-607FAA9A5D77}" dt="2024-04-25T09:12:44.587" v="6052" actId="11529"/>
          <ac:cxnSpMkLst>
            <pc:docMk/>
            <pc:sldMk cId="3653823584" sldId="352"/>
            <ac:cxnSpMk id="7" creationId="{E7BCD530-5282-AC61-89BA-4835D7EF6D68}"/>
          </ac:cxnSpMkLst>
        </pc:cxnChg>
      </pc:sldChg>
      <pc:sldChg chg="addSp modSp mod">
        <pc:chgData name="Luke Wang" userId="69b7a984b809f2c0" providerId="LiveId" clId="{D853D1A5-5F24-41C9-9F29-607FAA9A5D77}" dt="2024-04-25T08:54:55.386" v="4326" actId="1076"/>
        <pc:sldMkLst>
          <pc:docMk/>
          <pc:sldMk cId="4215179309" sldId="353"/>
        </pc:sldMkLst>
        <pc:spChg chg="mod">
          <ac:chgData name="Luke Wang" userId="69b7a984b809f2c0" providerId="LiveId" clId="{D853D1A5-5F24-41C9-9F29-607FAA9A5D77}" dt="2024-04-25T08:35:34.903" v="2864" actId="20577"/>
          <ac:spMkLst>
            <pc:docMk/>
            <pc:sldMk cId="4215179309" sldId="353"/>
            <ac:spMk id="3" creationId="{4A399705-D465-85C4-58EF-1348456296DC}"/>
          </ac:spMkLst>
        </pc:spChg>
        <pc:spChg chg="add mod">
          <ac:chgData name="Luke Wang" userId="69b7a984b809f2c0" providerId="LiveId" clId="{D853D1A5-5F24-41C9-9F29-607FAA9A5D77}" dt="2024-04-25T08:54:48.202" v="4322" actId="1076"/>
          <ac:spMkLst>
            <pc:docMk/>
            <pc:sldMk cId="4215179309" sldId="353"/>
            <ac:spMk id="7" creationId="{4494DC1F-F3C2-C5E9-B138-9A933B0976A7}"/>
          </ac:spMkLst>
        </pc:spChg>
        <pc:picChg chg="add mod">
          <ac:chgData name="Luke Wang" userId="69b7a984b809f2c0" providerId="LiveId" clId="{D853D1A5-5F24-41C9-9F29-607FAA9A5D77}" dt="2024-04-25T08:54:55.386" v="4326" actId="1076"/>
          <ac:picMkLst>
            <pc:docMk/>
            <pc:sldMk cId="4215179309" sldId="353"/>
            <ac:picMk id="5" creationId="{F698D72F-8FEC-D556-9827-FF2076AC7503}"/>
          </ac:picMkLst>
        </pc:picChg>
        <pc:picChg chg="add mod">
          <ac:chgData name="Luke Wang" userId="69b7a984b809f2c0" providerId="LiveId" clId="{D853D1A5-5F24-41C9-9F29-607FAA9A5D77}" dt="2024-04-25T08:54:44.682" v="4321" actId="1076"/>
          <ac:picMkLst>
            <pc:docMk/>
            <pc:sldMk cId="4215179309" sldId="353"/>
            <ac:picMk id="6" creationId="{C4F05B20-0400-F76A-E68D-6D30BE480620}"/>
          </ac:picMkLst>
        </pc:picChg>
      </pc:sldChg>
      <pc:sldChg chg="addSp delSp modSp mod">
        <pc:chgData name="Luke Wang" userId="69b7a984b809f2c0" providerId="LiveId" clId="{D853D1A5-5F24-41C9-9F29-607FAA9A5D77}" dt="2024-04-25T09:00:47.767" v="4972" actId="20577"/>
        <pc:sldMkLst>
          <pc:docMk/>
          <pc:sldMk cId="4239106783" sldId="354"/>
        </pc:sldMkLst>
        <pc:spChg chg="mod">
          <ac:chgData name="Luke Wang" userId="69b7a984b809f2c0" providerId="LiveId" clId="{D853D1A5-5F24-41C9-9F29-607FAA9A5D77}" dt="2024-04-25T09:00:47.767" v="4972" actId="20577"/>
          <ac:spMkLst>
            <pc:docMk/>
            <pc:sldMk cId="4239106783" sldId="354"/>
            <ac:spMk id="3" creationId="{5F60C755-9F51-7A5A-1148-C3FFD2059472}"/>
          </ac:spMkLst>
        </pc:spChg>
        <pc:spChg chg="add mod">
          <ac:chgData name="Luke Wang" userId="69b7a984b809f2c0" providerId="LiveId" clId="{D853D1A5-5F24-41C9-9F29-607FAA9A5D77}" dt="2024-04-25T08:58:26.346" v="4642" actId="1076"/>
          <ac:spMkLst>
            <pc:docMk/>
            <pc:sldMk cId="4239106783" sldId="354"/>
            <ac:spMk id="6" creationId="{3EEBBD00-661E-3FBB-0598-2BFC2FB2EA81}"/>
          </ac:spMkLst>
        </pc:spChg>
        <pc:picChg chg="add del mod">
          <ac:chgData name="Luke Wang" userId="69b7a984b809f2c0" providerId="LiveId" clId="{D853D1A5-5F24-41C9-9F29-607FAA9A5D77}" dt="2024-04-25T08:57:52.892" v="4533" actId="478"/>
          <ac:picMkLst>
            <pc:docMk/>
            <pc:sldMk cId="4239106783" sldId="354"/>
            <ac:picMk id="5" creationId="{CB3C1807-D2AF-F51A-913E-7C6BFA81B244}"/>
          </ac:picMkLst>
        </pc:picChg>
        <pc:picChg chg="add mod">
          <ac:chgData name="Luke Wang" userId="69b7a984b809f2c0" providerId="LiveId" clId="{D853D1A5-5F24-41C9-9F29-607FAA9A5D77}" dt="2024-04-25T08:58:26.346" v="4642" actId="1076"/>
          <ac:picMkLst>
            <pc:docMk/>
            <pc:sldMk cId="4239106783" sldId="354"/>
            <ac:picMk id="1026" creationId="{CDFCA1BC-F45F-7CA9-78F7-5677BE90CEB1}"/>
          </ac:picMkLst>
        </pc:picChg>
      </pc:sldChg>
      <pc:sldChg chg="addSp delSp modSp mod">
        <pc:chgData name="Luke Wang" userId="69b7a984b809f2c0" providerId="LiveId" clId="{D853D1A5-5F24-41C9-9F29-607FAA9A5D77}" dt="2024-04-25T09:24:50.142" v="6958" actId="20577"/>
        <pc:sldMkLst>
          <pc:docMk/>
          <pc:sldMk cId="699920786" sldId="355"/>
        </pc:sldMkLst>
        <pc:spChg chg="mod">
          <ac:chgData name="Luke Wang" userId="69b7a984b809f2c0" providerId="LiveId" clId="{D853D1A5-5F24-41C9-9F29-607FAA9A5D77}" dt="2024-04-25T09:24:50.142" v="6958" actId="20577"/>
          <ac:spMkLst>
            <pc:docMk/>
            <pc:sldMk cId="699920786" sldId="355"/>
            <ac:spMk id="2" creationId="{04EFAF05-2B23-A250-5CBA-1BE5BCF7EED9}"/>
          </ac:spMkLst>
        </pc:spChg>
        <pc:spChg chg="mod">
          <ac:chgData name="Luke Wang" userId="69b7a984b809f2c0" providerId="LiveId" clId="{D853D1A5-5F24-41C9-9F29-607FAA9A5D77}" dt="2024-04-25T09:23:22.449" v="6929" actId="14100"/>
          <ac:spMkLst>
            <pc:docMk/>
            <pc:sldMk cId="699920786" sldId="355"/>
            <ac:spMk id="3" creationId="{B670F254-A566-D662-6F29-96CF14269529}"/>
          </ac:spMkLst>
        </pc:spChg>
        <pc:picChg chg="add del mod modCrop">
          <ac:chgData name="Luke Wang" userId="69b7a984b809f2c0" providerId="LiveId" clId="{D853D1A5-5F24-41C9-9F29-607FAA9A5D77}" dt="2024-04-25T09:24:03.844" v="6931" actId="478"/>
          <ac:picMkLst>
            <pc:docMk/>
            <pc:sldMk cId="699920786" sldId="355"/>
            <ac:picMk id="5" creationId="{D778B7C8-55FA-6258-3BCD-FA837373F845}"/>
          </ac:picMkLst>
        </pc:picChg>
        <pc:picChg chg="add mod">
          <ac:chgData name="Luke Wang" userId="69b7a984b809f2c0" providerId="LiveId" clId="{D853D1A5-5F24-41C9-9F29-607FAA9A5D77}" dt="2024-04-25T09:24:09.841" v="6935" actId="1076"/>
          <ac:picMkLst>
            <pc:docMk/>
            <pc:sldMk cId="699920786" sldId="355"/>
            <ac:picMk id="7" creationId="{4382202A-6C84-2B06-4B16-9004CB513A96}"/>
          </ac:picMkLst>
        </pc:picChg>
      </pc:sldChg>
      <pc:sldChg chg="del">
        <pc:chgData name="Luke Wang" userId="69b7a984b809f2c0" providerId="LiveId" clId="{D853D1A5-5F24-41C9-9F29-607FAA9A5D77}" dt="2024-04-25T09:24:52.348" v="6959" actId="47"/>
        <pc:sldMkLst>
          <pc:docMk/>
          <pc:sldMk cId="3216321738" sldId="356"/>
        </pc:sldMkLst>
      </pc:sldChg>
      <pc:sldChg chg="del">
        <pc:chgData name="Luke Wang" userId="69b7a984b809f2c0" providerId="LiveId" clId="{D853D1A5-5F24-41C9-9F29-607FAA9A5D77}" dt="2024-04-25T09:46:07.530" v="8921" actId="47"/>
        <pc:sldMkLst>
          <pc:docMk/>
          <pc:sldMk cId="1403981361" sldId="357"/>
        </pc:sldMkLst>
      </pc:sldChg>
      <pc:sldChg chg="modSp mod">
        <pc:chgData name="Luke Wang" userId="69b7a984b809f2c0" providerId="LiveId" clId="{D853D1A5-5F24-41C9-9F29-607FAA9A5D77}" dt="2024-04-25T09:56:54.169" v="10037" actId="20577"/>
        <pc:sldMkLst>
          <pc:docMk/>
          <pc:sldMk cId="1643330504" sldId="358"/>
        </pc:sldMkLst>
        <pc:spChg chg="mod">
          <ac:chgData name="Luke Wang" userId="69b7a984b809f2c0" providerId="LiveId" clId="{D853D1A5-5F24-41C9-9F29-607FAA9A5D77}" dt="2024-04-25T09:46:17.999" v="8941" actId="20577"/>
          <ac:spMkLst>
            <pc:docMk/>
            <pc:sldMk cId="1643330504" sldId="358"/>
            <ac:spMk id="2" creationId="{67AA338A-01D1-31EE-BFDB-AD7FB7AAD335}"/>
          </ac:spMkLst>
        </pc:spChg>
        <pc:spChg chg="mod">
          <ac:chgData name="Luke Wang" userId="69b7a984b809f2c0" providerId="LiveId" clId="{D853D1A5-5F24-41C9-9F29-607FAA9A5D77}" dt="2024-04-25T09:56:54.169" v="10037" actId="20577"/>
          <ac:spMkLst>
            <pc:docMk/>
            <pc:sldMk cId="1643330504" sldId="358"/>
            <ac:spMk id="3" creationId="{BD2C1C87-94D8-C819-0523-2DE07A00CD88}"/>
          </ac:spMkLst>
        </pc:spChg>
      </pc:sldChg>
      <pc:sldChg chg="addSp modSp mod">
        <pc:chgData name="Luke Wang" userId="69b7a984b809f2c0" providerId="LiveId" clId="{D853D1A5-5F24-41C9-9F29-607FAA9A5D77}" dt="2024-04-25T09:51:07.129" v="9441" actId="1076"/>
        <pc:sldMkLst>
          <pc:docMk/>
          <pc:sldMk cId="1158075746" sldId="359"/>
        </pc:sldMkLst>
        <pc:spChg chg="mod">
          <ac:chgData name="Luke Wang" userId="69b7a984b809f2c0" providerId="LiveId" clId="{D853D1A5-5F24-41C9-9F29-607FAA9A5D77}" dt="2024-04-25T09:47:41.810" v="9075" actId="20577"/>
          <ac:spMkLst>
            <pc:docMk/>
            <pc:sldMk cId="1158075746" sldId="359"/>
            <ac:spMk id="2" creationId="{D8371810-6358-81FC-A686-57927174E7EE}"/>
          </ac:spMkLst>
        </pc:spChg>
        <pc:spChg chg="mod">
          <ac:chgData name="Luke Wang" userId="69b7a984b809f2c0" providerId="LiveId" clId="{D853D1A5-5F24-41C9-9F29-607FAA9A5D77}" dt="2024-04-25T09:51:05.650" v="9440" actId="14100"/>
          <ac:spMkLst>
            <pc:docMk/>
            <pc:sldMk cId="1158075746" sldId="359"/>
            <ac:spMk id="3" creationId="{4CE884C0-EBE6-7F28-7323-3B8809DB3CB3}"/>
          </ac:spMkLst>
        </pc:spChg>
        <pc:picChg chg="add mod">
          <ac:chgData name="Luke Wang" userId="69b7a984b809f2c0" providerId="LiveId" clId="{D853D1A5-5F24-41C9-9F29-607FAA9A5D77}" dt="2024-04-25T09:51:07.129" v="9441" actId="1076"/>
          <ac:picMkLst>
            <pc:docMk/>
            <pc:sldMk cId="1158075746" sldId="359"/>
            <ac:picMk id="5" creationId="{68CAB4D8-9394-F680-68D5-4CBE48E20A1E}"/>
          </ac:picMkLst>
        </pc:picChg>
      </pc:sldChg>
      <pc:sldChg chg="del">
        <pc:chgData name="Luke Wang" userId="69b7a984b809f2c0" providerId="LiveId" clId="{D853D1A5-5F24-41C9-9F29-607FAA9A5D77}" dt="2024-04-25T10:00:58.381" v="10506" actId="47"/>
        <pc:sldMkLst>
          <pc:docMk/>
          <pc:sldMk cId="2436368308" sldId="360"/>
        </pc:sldMkLst>
      </pc:sldChg>
      <pc:sldChg chg="addSp delSp modSp mod modAnim">
        <pc:chgData name="Luke Wang" userId="69b7a984b809f2c0" providerId="LiveId" clId="{D853D1A5-5F24-41C9-9F29-607FAA9A5D77}" dt="2024-04-25T10:17:00.500" v="11317"/>
        <pc:sldMkLst>
          <pc:docMk/>
          <pc:sldMk cId="20777463" sldId="361"/>
        </pc:sldMkLst>
        <pc:spChg chg="mod">
          <ac:chgData name="Luke Wang" userId="69b7a984b809f2c0" providerId="LiveId" clId="{D853D1A5-5F24-41C9-9F29-607FAA9A5D77}" dt="2024-04-25T10:16:52.209" v="11314" actId="14100"/>
          <ac:spMkLst>
            <pc:docMk/>
            <pc:sldMk cId="20777463" sldId="361"/>
            <ac:spMk id="3" creationId="{AAB06940-418F-0FBF-6187-D26B3B2500B7}"/>
          </ac:spMkLst>
        </pc:spChg>
        <pc:picChg chg="add del mod">
          <ac:chgData name="Luke Wang" userId="69b7a984b809f2c0" providerId="LiveId" clId="{D853D1A5-5F24-41C9-9F29-607FAA9A5D77}" dt="2024-04-25T10:09:35.602" v="10927" actId="478"/>
          <ac:picMkLst>
            <pc:docMk/>
            <pc:sldMk cId="20777463" sldId="361"/>
            <ac:picMk id="5" creationId="{9389F002-9B3F-D882-B1A7-FB04D119524A}"/>
          </ac:picMkLst>
        </pc:picChg>
        <pc:picChg chg="add del mod">
          <ac:chgData name="Luke Wang" userId="69b7a984b809f2c0" providerId="LiveId" clId="{D853D1A5-5F24-41C9-9F29-607FAA9A5D77}" dt="2024-04-25T10:16:13.346" v="11163" actId="478"/>
          <ac:picMkLst>
            <pc:docMk/>
            <pc:sldMk cId="20777463" sldId="361"/>
            <ac:picMk id="7" creationId="{25102C29-EBE5-3C32-D77E-69B925F1EAF1}"/>
          </ac:picMkLst>
        </pc:picChg>
        <pc:picChg chg="add mod">
          <ac:chgData name="Luke Wang" userId="69b7a984b809f2c0" providerId="LiveId" clId="{D853D1A5-5F24-41C9-9F29-607FAA9A5D77}" dt="2024-04-25T10:16:50.305" v="11313" actId="1076"/>
          <ac:picMkLst>
            <pc:docMk/>
            <pc:sldMk cId="20777463" sldId="361"/>
            <ac:picMk id="9" creationId="{22368DE8-4C72-95E6-CBF9-8775B5A3070C}"/>
          </ac:picMkLst>
        </pc:picChg>
      </pc:sldChg>
      <pc:sldChg chg="del">
        <pc:chgData name="Luke Wang" userId="69b7a984b809f2c0" providerId="LiveId" clId="{D853D1A5-5F24-41C9-9F29-607FAA9A5D77}" dt="2024-04-25T10:17:02.582" v="11318" actId="47"/>
        <pc:sldMkLst>
          <pc:docMk/>
          <pc:sldMk cId="2791840891" sldId="362"/>
        </pc:sldMkLst>
      </pc:sldChg>
      <pc:sldChg chg="del">
        <pc:chgData name="Luke Wang" userId="69b7a984b809f2c0" providerId="LiveId" clId="{D853D1A5-5F24-41C9-9F29-607FAA9A5D77}" dt="2024-04-25T10:17:03.581" v="11319" actId="47"/>
        <pc:sldMkLst>
          <pc:docMk/>
          <pc:sldMk cId="2064408367" sldId="363"/>
        </pc:sldMkLst>
      </pc:sldChg>
      <pc:sldChg chg="modSp mod modAnim">
        <pc:chgData name="Luke Wang" userId="69b7a984b809f2c0" providerId="LiveId" clId="{D853D1A5-5F24-41C9-9F29-607FAA9A5D77}" dt="2024-04-25T10:27:56.451" v="12090"/>
        <pc:sldMkLst>
          <pc:docMk/>
          <pc:sldMk cId="2705192452" sldId="364"/>
        </pc:sldMkLst>
        <pc:spChg chg="mod">
          <ac:chgData name="Luke Wang" userId="69b7a984b809f2c0" providerId="LiveId" clId="{D853D1A5-5F24-41C9-9F29-607FAA9A5D77}" dt="2024-04-25T10:27:48.388" v="12089" actId="20577"/>
          <ac:spMkLst>
            <pc:docMk/>
            <pc:sldMk cId="2705192452" sldId="364"/>
            <ac:spMk id="3" creationId="{42D26016-8266-0CA1-2EF5-E217051658DE}"/>
          </ac:spMkLst>
        </pc:spChg>
      </pc:sldChg>
      <pc:sldChg chg="addSp modSp mod">
        <pc:chgData name="Luke Wang" userId="69b7a984b809f2c0" providerId="LiveId" clId="{D853D1A5-5F24-41C9-9F29-607FAA9A5D77}" dt="2024-04-25T10:06:02.254" v="10799" actId="20577"/>
        <pc:sldMkLst>
          <pc:docMk/>
          <pc:sldMk cId="1661394717" sldId="365"/>
        </pc:sldMkLst>
        <pc:spChg chg="mod">
          <ac:chgData name="Luke Wang" userId="69b7a984b809f2c0" providerId="LiveId" clId="{D853D1A5-5F24-41C9-9F29-607FAA9A5D77}" dt="2024-04-25T10:06:02.254" v="10799" actId="20577"/>
          <ac:spMkLst>
            <pc:docMk/>
            <pc:sldMk cId="1661394717" sldId="365"/>
            <ac:spMk id="3" creationId="{524F80A9-7DB8-5A20-F78A-E934A46CEFF0}"/>
          </ac:spMkLst>
        </pc:spChg>
        <pc:picChg chg="add mod">
          <ac:chgData name="Luke Wang" userId="69b7a984b809f2c0" providerId="LiveId" clId="{D853D1A5-5F24-41C9-9F29-607FAA9A5D77}" dt="2024-04-25T10:03:42.688" v="10606" actId="1076"/>
          <ac:picMkLst>
            <pc:docMk/>
            <pc:sldMk cId="1661394717" sldId="365"/>
            <ac:picMk id="2050" creationId="{D0FFA244-2EB6-056D-0C1A-80FAB3E896C7}"/>
          </ac:picMkLst>
        </pc:picChg>
      </pc:sldChg>
      <pc:sldChg chg="addSp">
        <pc:chgData name="Luke Wang" userId="69b7a984b809f2c0" providerId="LiveId" clId="{D853D1A5-5F24-41C9-9F29-607FAA9A5D77}" dt="2024-04-25T06:42:11.258" v="11"/>
        <pc:sldMkLst>
          <pc:docMk/>
          <pc:sldMk cId="2911193167" sldId="366"/>
        </pc:sldMkLst>
        <pc:picChg chg="add">
          <ac:chgData name="Luke Wang" userId="69b7a984b809f2c0" providerId="LiveId" clId="{D853D1A5-5F24-41C9-9F29-607FAA9A5D77}" dt="2024-04-25T06:42:11.258" v="11"/>
          <ac:picMkLst>
            <pc:docMk/>
            <pc:sldMk cId="2911193167" sldId="366"/>
            <ac:picMk id="5" creationId="{53074DCB-CDBC-4277-6F5D-68C86D4C637B}"/>
          </ac:picMkLst>
        </pc:picChg>
      </pc:sldChg>
      <pc:sldChg chg="addSp">
        <pc:chgData name="Luke Wang" userId="69b7a984b809f2c0" providerId="LiveId" clId="{D853D1A5-5F24-41C9-9F29-607FAA9A5D77}" dt="2024-04-25T06:36:49.222" v="10"/>
        <pc:sldMkLst>
          <pc:docMk/>
          <pc:sldMk cId="3556876842" sldId="367"/>
        </pc:sldMkLst>
        <pc:picChg chg="add">
          <ac:chgData name="Luke Wang" userId="69b7a984b809f2c0" providerId="LiveId" clId="{D853D1A5-5F24-41C9-9F29-607FAA9A5D77}" dt="2024-04-25T06:36:49.222" v="10"/>
          <ac:picMkLst>
            <pc:docMk/>
            <pc:sldMk cId="3556876842" sldId="367"/>
            <ac:picMk id="5" creationId="{D530A781-A822-6B24-2E56-D5EF3B9C6C29}"/>
          </ac:picMkLst>
        </pc:picChg>
      </pc:sldChg>
      <pc:sldChg chg="add">
        <pc:chgData name="Luke Wang" userId="69b7a984b809f2c0" providerId="LiveId" clId="{D853D1A5-5F24-41C9-9F29-607FAA9A5D77}" dt="2024-04-25T06:49:58.084" v="12"/>
        <pc:sldMkLst>
          <pc:docMk/>
          <pc:sldMk cId="1142719313" sldId="368"/>
        </pc:sldMkLst>
      </pc:sldChg>
      <pc:sldChg chg="addSp">
        <pc:chgData name="Luke Wang" userId="69b7a984b809f2c0" providerId="LiveId" clId="{D853D1A5-5F24-41C9-9F29-607FAA9A5D77}" dt="2024-04-25T07:11:19.904" v="14"/>
        <pc:sldMkLst>
          <pc:docMk/>
          <pc:sldMk cId="1405313466" sldId="369"/>
        </pc:sldMkLst>
        <pc:picChg chg="add">
          <ac:chgData name="Luke Wang" userId="69b7a984b809f2c0" providerId="LiveId" clId="{D853D1A5-5F24-41C9-9F29-607FAA9A5D77}" dt="2024-04-25T07:11:19.904" v="14"/>
          <ac:picMkLst>
            <pc:docMk/>
            <pc:sldMk cId="1405313466" sldId="369"/>
            <ac:picMk id="5" creationId="{CEC82EF4-63EB-1269-C5DC-E72A63C3D762}"/>
          </ac:picMkLst>
        </pc:picChg>
      </pc:sldChg>
      <pc:sldChg chg="addSp modSp new mod">
        <pc:chgData name="Luke Wang" userId="69b7a984b809f2c0" providerId="LiveId" clId="{D853D1A5-5F24-41C9-9F29-607FAA9A5D77}" dt="2024-04-25T08:11:17.777" v="1178" actId="20577"/>
        <pc:sldMkLst>
          <pc:docMk/>
          <pc:sldMk cId="614870776" sldId="370"/>
        </pc:sldMkLst>
        <pc:spChg chg="mod">
          <ac:chgData name="Luke Wang" userId="69b7a984b809f2c0" providerId="LiveId" clId="{D853D1A5-5F24-41C9-9F29-607FAA9A5D77}" dt="2024-04-25T07:57:07.891" v="347" actId="20577"/>
          <ac:spMkLst>
            <pc:docMk/>
            <pc:sldMk cId="614870776" sldId="370"/>
            <ac:spMk id="2" creationId="{4F8CC2EB-61D1-8A66-ED46-898337A33355}"/>
          </ac:spMkLst>
        </pc:spChg>
        <pc:spChg chg="mod">
          <ac:chgData name="Luke Wang" userId="69b7a984b809f2c0" providerId="LiveId" clId="{D853D1A5-5F24-41C9-9F29-607FAA9A5D77}" dt="2024-04-25T08:11:17.777" v="1178" actId="20577"/>
          <ac:spMkLst>
            <pc:docMk/>
            <pc:sldMk cId="614870776" sldId="370"/>
            <ac:spMk id="3" creationId="{0D903A16-9F6A-8DBE-2BED-6B3879BC76DF}"/>
          </ac:spMkLst>
        </pc:spChg>
        <pc:picChg chg="add mod modCrop">
          <ac:chgData name="Luke Wang" userId="69b7a984b809f2c0" providerId="LiveId" clId="{D853D1A5-5F24-41C9-9F29-607FAA9A5D77}" dt="2024-04-25T08:10:07.317" v="1168" actId="14100"/>
          <ac:picMkLst>
            <pc:docMk/>
            <pc:sldMk cId="614870776" sldId="370"/>
            <ac:picMk id="5" creationId="{32DC966A-31ED-D6D7-04F0-B1107B969D2C}"/>
          </ac:picMkLst>
        </pc:picChg>
      </pc:sldChg>
      <pc:sldChg chg="modSp add mod">
        <pc:chgData name="Luke Wang" userId="69b7a984b809f2c0" providerId="LiveId" clId="{D853D1A5-5F24-41C9-9F29-607FAA9A5D77}" dt="2024-04-25T08:26:45.902" v="2302" actId="20577"/>
        <pc:sldMkLst>
          <pc:docMk/>
          <pc:sldMk cId="4205564303" sldId="371"/>
        </pc:sldMkLst>
        <pc:spChg chg="mod">
          <ac:chgData name="Luke Wang" userId="69b7a984b809f2c0" providerId="LiveId" clId="{D853D1A5-5F24-41C9-9F29-607FAA9A5D77}" dt="2024-04-25T08:12:01.521" v="1217" actId="20577"/>
          <ac:spMkLst>
            <pc:docMk/>
            <pc:sldMk cId="4205564303" sldId="371"/>
            <ac:spMk id="2" creationId="{BDA0BFD3-057D-5D65-8407-F2509102C26F}"/>
          </ac:spMkLst>
        </pc:spChg>
        <pc:spChg chg="mod">
          <ac:chgData name="Luke Wang" userId="69b7a984b809f2c0" providerId="LiveId" clId="{D853D1A5-5F24-41C9-9F29-607FAA9A5D77}" dt="2024-04-25T08:26:45.902" v="2302" actId="20577"/>
          <ac:spMkLst>
            <pc:docMk/>
            <pc:sldMk cId="4205564303" sldId="371"/>
            <ac:spMk id="3" creationId="{CCFE9531-4433-6E6E-ED00-2D74B050AB88}"/>
          </ac:spMkLst>
        </pc:spChg>
      </pc:sldChg>
      <pc:sldChg chg="addSp modSp new mod">
        <pc:chgData name="Luke Wang" userId="69b7a984b809f2c0" providerId="LiveId" clId="{D853D1A5-5F24-41C9-9F29-607FAA9A5D77}" dt="2024-04-25T08:44:44.265" v="3688" actId="20577"/>
        <pc:sldMkLst>
          <pc:docMk/>
          <pc:sldMk cId="39832120" sldId="372"/>
        </pc:sldMkLst>
        <pc:spChg chg="mod">
          <ac:chgData name="Luke Wang" userId="69b7a984b809f2c0" providerId="LiveId" clId="{D853D1A5-5F24-41C9-9F29-607FAA9A5D77}" dt="2024-04-25T08:44:44.265" v="3688" actId="20577"/>
          <ac:spMkLst>
            <pc:docMk/>
            <pc:sldMk cId="39832120" sldId="372"/>
            <ac:spMk id="2" creationId="{D67B4A62-9AC2-218E-673A-105C68F339F7}"/>
          </ac:spMkLst>
        </pc:spChg>
        <pc:spChg chg="mod">
          <ac:chgData name="Luke Wang" userId="69b7a984b809f2c0" providerId="LiveId" clId="{D853D1A5-5F24-41C9-9F29-607FAA9A5D77}" dt="2024-04-25T08:44:35.512" v="3663" actId="14100"/>
          <ac:spMkLst>
            <pc:docMk/>
            <pc:sldMk cId="39832120" sldId="372"/>
            <ac:spMk id="3" creationId="{618EBDD6-2703-F53A-1402-B0C3E7DFC5F0}"/>
          </ac:spMkLst>
        </pc:spChg>
        <pc:picChg chg="add mod">
          <ac:chgData name="Luke Wang" userId="69b7a984b809f2c0" providerId="LiveId" clId="{D853D1A5-5F24-41C9-9F29-607FAA9A5D77}" dt="2024-04-25T08:44:38.595" v="3665" actId="1076"/>
          <ac:picMkLst>
            <pc:docMk/>
            <pc:sldMk cId="39832120" sldId="372"/>
            <ac:picMk id="5" creationId="{5E17B79E-A3FF-4014-0CBA-16CFB170C9BF}"/>
          </ac:picMkLst>
        </pc:picChg>
      </pc:sldChg>
      <pc:sldChg chg="addSp delSp modSp add mod">
        <pc:chgData name="Luke Wang" userId="69b7a984b809f2c0" providerId="LiveId" clId="{D853D1A5-5F24-41C9-9F29-607FAA9A5D77}" dt="2024-04-25T08:48:17.970" v="3985" actId="14100"/>
        <pc:sldMkLst>
          <pc:docMk/>
          <pc:sldMk cId="3365023283" sldId="373"/>
        </pc:sldMkLst>
        <pc:spChg chg="mod">
          <ac:chgData name="Luke Wang" userId="69b7a984b809f2c0" providerId="LiveId" clId="{D853D1A5-5F24-41C9-9F29-607FAA9A5D77}" dt="2024-04-25T08:44:49.326" v="3690" actId="20577"/>
          <ac:spMkLst>
            <pc:docMk/>
            <pc:sldMk cId="3365023283" sldId="373"/>
            <ac:spMk id="2" creationId="{D67B4A62-9AC2-218E-673A-105C68F339F7}"/>
          </ac:spMkLst>
        </pc:spChg>
        <pc:spChg chg="mod">
          <ac:chgData name="Luke Wang" userId="69b7a984b809f2c0" providerId="LiveId" clId="{D853D1A5-5F24-41C9-9F29-607FAA9A5D77}" dt="2024-04-25T08:48:13.938" v="3983" actId="20577"/>
          <ac:spMkLst>
            <pc:docMk/>
            <pc:sldMk cId="3365023283" sldId="373"/>
            <ac:spMk id="3" creationId="{618EBDD6-2703-F53A-1402-B0C3E7DFC5F0}"/>
          </ac:spMkLst>
        </pc:spChg>
        <pc:picChg chg="del">
          <ac:chgData name="Luke Wang" userId="69b7a984b809f2c0" providerId="LiveId" clId="{D853D1A5-5F24-41C9-9F29-607FAA9A5D77}" dt="2024-04-25T08:46:20.498" v="3692" actId="478"/>
          <ac:picMkLst>
            <pc:docMk/>
            <pc:sldMk cId="3365023283" sldId="373"/>
            <ac:picMk id="5" creationId="{5E17B79E-A3FF-4014-0CBA-16CFB170C9BF}"/>
          </ac:picMkLst>
        </pc:picChg>
        <pc:picChg chg="add mod">
          <ac:chgData name="Luke Wang" userId="69b7a984b809f2c0" providerId="LiveId" clId="{D853D1A5-5F24-41C9-9F29-607FAA9A5D77}" dt="2024-04-25T08:48:17.970" v="3985" actId="14100"/>
          <ac:picMkLst>
            <pc:docMk/>
            <pc:sldMk cId="3365023283" sldId="373"/>
            <ac:picMk id="7" creationId="{508A2DF4-6121-0F25-3D21-DD17A416201E}"/>
          </ac:picMkLst>
        </pc:picChg>
      </pc:sldChg>
      <pc:sldChg chg="addSp delSp modSp add mod">
        <pc:chgData name="Luke Wang" userId="69b7a984b809f2c0" providerId="LiveId" clId="{D853D1A5-5F24-41C9-9F29-607FAA9A5D77}" dt="2024-04-25T08:52:44.198" v="4205" actId="20577"/>
        <pc:sldMkLst>
          <pc:docMk/>
          <pc:sldMk cId="2045765465" sldId="374"/>
        </pc:sldMkLst>
        <pc:spChg chg="mod">
          <ac:chgData name="Luke Wang" userId="69b7a984b809f2c0" providerId="LiveId" clId="{D853D1A5-5F24-41C9-9F29-607FAA9A5D77}" dt="2024-04-25T08:48:51.443" v="3990" actId="20577"/>
          <ac:spMkLst>
            <pc:docMk/>
            <pc:sldMk cId="2045765465" sldId="374"/>
            <ac:spMk id="2" creationId="{D67B4A62-9AC2-218E-673A-105C68F339F7}"/>
          </ac:spMkLst>
        </pc:spChg>
        <pc:spChg chg="mod">
          <ac:chgData name="Luke Wang" userId="69b7a984b809f2c0" providerId="LiveId" clId="{D853D1A5-5F24-41C9-9F29-607FAA9A5D77}" dt="2024-04-25T08:52:44.198" v="4205" actId="20577"/>
          <ac:spMkLst>
            <pc:docMk/>
            <pc:sldMk cId="2045765465" sldId="374"/>
            <ac:spMk id="3" creationId="{618EBDD6-2703-F53A-1402-B0C3E7DFC5F0}"/>
          </ac:spMkLst>
        </pc:spChg>
        <pc:picChg chg="add mod">
          <ac:chgData name="Luke Wang" userId="69b7a984b809f2c0" providerId="LiveId" clId="{D853D1A5-5F24-41C9-9F29-607FAA9A5D77}" dt="2024-04-25T08:48:41.499" v="3989" actId="1076"/>
          <ac:picMkLst>
            <pc:docMk/>
            <pc:sldMk cId="2045765465" sldId="374"/>
            <ac:picMk id="6" creationId="{21DAA2BC-D330-C502-1301-6CA85BF40D9D}"/>
          </ac:picMkLst>
        </pc:picChg>
        <pc:picChg chg="del">
          <ac:chgData name="Luke Wang" userId="69b7a984b809f2c0" providerId="LiveId" clId="{D853D1A5-5F24-41C9-9F29-607FAA9A5D77}" dt="2024-04-25T08:48:39.320" v="3987" actId="478"/>
          <ac:picMkLst>
            <pc:docMk/>
            <pc:sldMk cId="2045765465" sldId="374"/>
            <ac:picMk id="7" creationId="{508A2DF4-6121-0F25-3D21-DD17A416201E}"/>
          </ac:picMkLst>
        </pc:picChg>
      </pc:sldChg>
      <pc:sldChg chg="modSp new mod">
        <pc:chgData name="Luke Wang" userId="69b7a984b809f2c0" providerId="LiveId" clId="{D853D1A5-5F24-41C9-9F29-607FAA9A5D77}" dt="2024-04-25T08:55:53.094" v="4479" actId="20577"/>
        <pc:sldMkLst>
          <pc:docMk/>
          <pc:sldMk cId="55333441" sldId="375"/>
        </pc:sldMkLst>
        <pc:spChg chg="mod">
          <ac:chgData name="Luke Wang" userId="69b7a984b809f2c0" providerId="LiveId" clId="{D853D1A5-5F24-41C9-9F29-607FAA9A5D77}" dt="2024-04-25T08:53:59.479" v="4310" actId="20577"/>
          <ac:spMkLst>
            <pc:docMk/>
            <pc:sldMk cId="55333441" sldId="375"/>
            <ac:spMk id="2" creationId="{AB188747-3F14-C61F-B855-4CF492431435}"/>
          </ac:spMkLst>
        </pc:spChg>
        <pc:spChg chg="mod">
          <ac:chgData name="Luke Wang" userId="69b7a984b809f2c0" providerId="LiveId" clId="{D853D1A5-5F24-41C9-9F29-607FAA9A5D77}" dt="2024-04-25T08:55:53.094" v="4479" actId="20577"/>
          <ac:spMkLst>
            <pc:docMk/>
            <pc:sldMk cId="55333441" sldId="375"/>
            <ac:spMk id="3" creationId="{6295627F-F964-92B6-6498-14B6C96D12B4}"/>
          </ac:spMkLst>
        </pc:spChg>
      </pc:sldChg>
      <pc:sldChg chg="addSp modSp new mod">
        <pc:chgData name="Luke Wang" userId="69b7a984b809f2c0" providerId="LiveId" clId="{D853D1A5-5F24-41C9-9F29-607FAA9A5D77}" dt="2024-04-25T09:09:59.181" v="5801" actId="20577"/>
        <pc:sldMkLst>
          <pc:docMk/>
          <pc:sldMk cId="1050647721" sldId="376"/>
        </pc:sldMkLst>
        <pc:spChg chg="mod">
          <ac:chgData name="Luke Wang" userId="69b7a984b809f2c0" providerId="LiveId" clId="{D853D1A5-5F24-41C9-9F29-607FAA9A5D77}" dt="2024-04-25T09:09:59.181" v="5801" actId="20577"/>
          <ac:spMkLst>
            <pc:docMk/>
            <pc:sldMk cId="1050647721" sldId="376"/>
            <ac:spMk id="2" creationId="{E29CBAA1-FDE2-95E3-227C-C233B159BAF4}"/>
          </ac:spMkLst>
        </pc:spChg>
        <pc:spChg chg="mod">
          <ac:chgData name="Luke Wang" userId="69b7a984b809f2c0" providerId="LiveId" clId="{D853D1A5-5F24-41C9-9F29-607FAA9A5D77}" dt="2024-04-25T09:09:17.802" v="5787" actId="14100"/>
          <ac:spMkLst>
            <pc:docMk/>
            <pc:sldMk cId="1050647721" sldId="376"/>
            <ac:spMk id="3" creationId="{BBE6FD22-9829-8C6F-8F77-8BEF17AC79B9}"/>
          </ac:spMkLst>
        </pc:spChg>
        <pc:picChg chg="add mod">
          <ac:chgData name="Luke Wang" userId="69b7a984b809f2c0" providerId="LiveId" clId="{D853D1A5-5F24-41C9-9F29-607FAA9A5D77}" dt="2024-04-25T09:09:51.915" v="5790" actId="1076"/>
          <ac:picMkLst>
            <pc:docMk/>
            <pc:sldMk cId="1050647721" sldId="376"/>
            <ac:picMk id="5" creationId="{76115381-322F-1D83-952B-37FC0532C3A5}"/>
          </ac:picMkLst>
        </pc:picChg>
      </pc:sldChg>
      <pc:sldChg chg="modSp new mod">
        <pc:chgData name="Luke Wang" userId="69b7a984b809f2c0" providerId="LiveId" clId="{D853D1A5-5F24-41C9-9F29-607FAA9A5D77}" dt="2024-04-25T09:15:50.117" v="6423" actId="20577"/>
        <pc:sldMkLst>
          <pc:docMk/>
          <pc:sldMk cId="3368242414" sldId="377"/>
        </pc:sldMkLst>
        <pc:spChg chg="mod">
          <ac:chgData name="Luke Wang" userId="69b7a984b809f2c0" providerId="LiveId" clId="{D853D1A5-5F24-41C9-9F29-607FAA9A5D77}" dt="2024-04-25T09:13:01.067" v="6064" actId="5793"/>
          <ac:spMkLst>
            <pc:docMk/>
            <pc:sldMk cId="3368242414" sldId="377"/>
            <ac:spMk id="2" creationId="{5CE14CB8-2617-A0BE-60CA-F0348F3357BC}"/>
          </ac:spMkLst>
        </pc:spChg>
        <pc:spChg chg="mod">
          <ac:chgData name="Luke Wang" userId="69b7a984b809f2c0" providerId="LiveId" clId="{D853D1A5-5F24-41C9-9F29-607FAA9A5D77}" dt="2024-04-25T09:15:50.117" v="6423" actId="20577"/>
          <ac:spMkLst>
            <pc:docMk/>
            <pc:sldMk cId="3368242414" sldId="377"/>
            <ac:spMk id="3" creationId="{E03FA88A-BE8A-634A-5F41-1ED431351565}"/>
          </ac:spMkLst>
        </pc:spChg>
      </pc:sldChg>
      <pc:sldChg chg="addSp modSp new mod modAnim">
        <pc:chgData name="Luke Wang" userId="69b7a984b809f2c0" providerId="LiveId" clId="{D853D1A5-5F24-41C9-9F29-607FAA9A5D77}" dt="2024-04-25T09:33:06.847" v="7675"/>
        <pc:sldMkLst>
          <pc:docMk/>
          <pc:sldMk cId="4228932085" sldId="378"/>
        </pc:sldMkLst>
        <pc:spChg chg="mod">
          <ac:chgData name="Luke Wang" userId="69b7a984b809f2c0" providerId="LiveId" clId="{D853D1A5-5F24-41C9-9F29-607FAA9A5D77}" dt="2024-04-25T09:24:46.628" v="6955" actId="20577"/>
          <ac:spMkLst>
            <pc:docMk/>
            <pc:sldMk cId="4228932085" sldId="378"/>
            <ac:spMk id="2" creationId="{37B46266-56EA-D351-2435-0F7789322508}"/>
          </ac:spMkLst>
        </pc:spChg>
        <pc:spChg chg="mod">
          <ac:chgData name="Luke Wang" userId="69b7a984b809f2c0" providerId="LiveId" clId="{D853D1A5-5F24-41C9-9F29-607FAA9A5D77}" dt="2024-04-25T09:32:51.060" v="7671" actId="20577"/>
          <ac:spMkLst>
            <pc:docMk/>
            <pc:sldMk cId="4228932085" sldId="378"/>
            <ac:spMk id="3" creationId="{CEEE1EB0-3F0D-810F-9018-4F0BA000B32A}"/>
          </ac:spMkLst>
        </pc:spChg>
        <pc:picChg chg="add mod">
          <ac:chgData name="Luke Wang" userId="69b7a984b809f2c0" providerId="LiveId" clId="{D853D1A5-5F24-41C9-9F29-607FAA9A5D77}" dt="2024-04-25T09:32:56.562" v="7672" actId="1076"/>
          <ac:picMkLst>
            <pc:docMk/>
            <pc:sldMk cId="4228932085" sldId="378"/>
            <ac:picMk id="6" creationId="{EA1466F7-954B-B00A-6B51-7CD50411066D}"/>
          </ac:picMkLst>
        </pc:picChg>
      </pc:sldChg>
      <pc:sldChg chg="modSp new mod">
        <pc:chgData name="Luke Wang" userId="69b7a984b809f2c0" providerId="LiveId" clId="{D853D1A5-5F24-41C9-9F29-607FAA9A5D77}" dt="2024-04-25T09:34:18.859" v="7915" actId="20577"/>
        <pc:sldMkLst>
          <pc:docMk/>
          <pc:sldMk cId="1939177579" sldId="379"/>
        </pc:sldMkLst>
        <pc:spChg chg="mod">
          <ac:chgData name="Luke Wang" userId="69b7a984b809f2c0" providerId="LiveId" clId="{D853D1A5-5F24-41C9-9F29-607FAA9A5D77}" dt="2024-04-25T09:33:22.582" v="7684" actId="20577"/>
          <ac:spMkLst>
            <pc:docMk/>
            <pc:sldMk cId="1939177579" sldId="379"/>
            <ac:spMk id="2" creationId="{AB075752-DFFA-0F41-EE15-D346BC8F74DA}"/>
          </ac:spMkLst>
        </pc:spChg>
        <pc:spChg chg="mod">
          <ac:chgData name="Luke Wang" userId="69b7a984b809f2c0" providerId="LiveId" clId="{D853D1A5-5F24-41C9-9F29-607FAA9A5D77}" dt="2024-04-25T09:34:18.859" v="7915" actId="20577"/>
          <ac:spMkLst>
            <pc:docMk/>
            <pc:sldMk cId="1939177579" sldId="379"/>
            <ac:spMk id="3" creationId="{34AA2A43-F346-632E-A57F-D300E3B03E1A}"/>
          </ac:spMkLst>
        </pc:spChg>
      </pc:sldChg>
      <pc:sldChg chg="addSp modSp new mod modAnim">
        <pc:chgData name="Luke Wang" userId="69b7a984b809f2c0" providerId="LiveId" clId="{D853D1A5-5F24-41C9-9F29-607FAA9A5D77}" dt="2024-04-25T09:46:02.477" v="8920"/>
        <pc:sldMkLst>
          <pc:docMk/>
          <pc:sldMk cId="3923313957" sldId="380"/>
        </pc:sldMkLst>
        <pc:spChg chg="mod">
          <ac:chgData name="Luke Wang" userId="69b7a984b809f2c0" providerId="LiveId" clId="{D853D1A5-5F24-41C9-9F29-607FAA9A5D77}" dt="2024-04-25T09:37:44.599" v="8124" actId="20577"/>
          <ac:spMkLst>
            <pc:docMk/>
            <pc:sldMk cId="3923313957" sldId="380"/>
            <ac:spMk id="2" creationId="{B7F34C4F-7F35-800F-8C93-CCD653ABB8F4}"/>
          </ac:spMkLst>
        </pc:spChg>
        <pc:spChg chg="mod">
          <ac:chgData name="Luke Wang" userId="69b7a984b809f2c0" providerId="LiveId" clId="{D853D1A5-5F24-41C9-9F29-607FAA9A5D77}" dt="2024-04-25T09:45:51.268" v="8917" actId="20577"/>
          <ac:spMkLst>
            <pc:docMk/>
            <pc:sldMk cId="3923313957" sldId="380"/>
            <ac:spMk id="3" creationId="{C8E9C711-6838-FAB8-5C8E-9AF7A010AC2D}"/>
          </ac:spMkLst>
        </pc:spChg>
        <pc:picChg chg="add mod">
          <ac:chgData name="Luke Wang" userId="69b7a984b809f2c0" providerId="LiveId" clId="{D853D1A5-5F24-41C9-9F29-607FAA9A5D77}" dt="2024-04-25T09:44:41.705" v="8645" actId="1076"/>
          <ac:picMkLst>
            <pc:docMk/>
            <pc:sldMk cId="3923313957" sldId="380"/>
            <ac:picMk id="6" creationId="{8BEB0964-D2A4-26E1-EE5C-B967C0EA6F97}"/>
          </ac:picMkLst>
        </pc:picChg>
      </pc:sldChg>
      <pc:sldChg chg="modSp add mod">
        <pc:chgData name="Luke Wang" userId="69b7a984b809f2c0" providerId="LiveId" clId="{D853D1A5-5F24-41C9-9F29-607FAA9A5D77}" dt="2024-04-25T09:47:09.100" v="9061" actId="20577"/>
        <pc:sldMkLst>
          <pc:docMk/>
          <pc:sldMk cId="73940912" sldId="381"/>
        </pc:sldMkLst>
        <pc:spChg chg="mod">
          <ac:chgData name="Luke Wang" userId="69b7a984b809f2c0" providerId="LiveId" clId="{D853D1A5-5F24-41C9-9F29-607FAA9A5D77}" dt="2024-04-25T09:46:31.541" v="8953" actId="20577"/>
          <ac:spMkLst>
            <pc:docMk/>
            <pc:sldMk cId="73940912" sldId="381"/>
            <ac:spMk id="2" creationId="{83A13E66-5866-C384-88D2-501897FDFA25}"/>
          </ac:spMkLst>
        </pc:spChg>
        <pc:spChg chg="mod">
          <ac:chgData name="Luke Wang" userId="69b7a984b809f2c0" providerId="LiveId" clId="{D853D1A5-5F24-41C9-9F29-607FAA9A5D77}" dt="2024-04-25T09:47:09.100" v="9061" actId="20577"/>
          <ac:spMkLst>
            <pc:docMk/>
            <pc:sldMk cId="73940912" sldId="381"/>
            <ac:spMk id="3" creationId="{C91825C1-D630-1E38-ACFF-CC17E4395775}"/>
          </ac:spMkLst>
        </pc:spChg>
      </pc:sldChg>
      <pc:sldChg chg="addSp modSp new mod modAnim">
        <pc:chgData name="Luke Wang" userId="69b7a984b809f2c0" providerId="LiveId" clId="{D853D1A5-5F24-41C9-9F29-607FAA9A5D77}" dt="2024-04-25T10:02:04.525" v="10515"/>
        <pc:sldMkLst>
          <pc:docMk/>
          <pc:sldMk cId="1508347748" sldId="382"/>
        </pc:sldMkLst>
        <pc:spChg chg="mod">
          <ac:chgData name="Luke Wang" userId="69b7a984b809f2c0" providerId="LiveId" clId="{D853D1A5-5F24-41C9-9F29-607FAA9A5D77}" dt="2024-04-25T09:56:02.224" v="9931" actId="20577"/>
          <ac:spMkLst>
            <pc:docMk/>
            <pc:sldMk cId="1508347748" sldId="382"/>
            <ac:spMk id="2" creationId="{F954CFF1-5BCD-F92B-7AE8-91C3FB9C4552}"/>
          </ac:spMkLst>
        </pc:spChg>
        <pc:spChg chg="mod">
          <ac:chgData name="Luke Wang" userId="69b7a984b809f2c0" providerId="LiveId" clId="{D853D1A5-5F24-41C9-9F29-607FAA9A5D77}" dt="2024-04-25T10:00:11.966" v="10505" actId="27636"/>
          <ac:spMkLst>
            <pc:docMk/>
            <pc:sldMk cId="1508347748" sldId="382"/>
            <ac:spMk id="3" creationId="{50BCC6AB-0471-1812-67F1-23DECC47159A}"/>
          </ac:spMkLst>
        </pc:spChg>
        <pc:picChg chg="add mod">
          <ac:chgData name="Luke Wang" userId="69b7a984b809f2c0" providerId="LiveId" clId="{D853D1A5-5F24-41C9-9F29-607FAA9A5D77}" dt="2024-04-25T10:01:54.880" v="10512" actId="1076"/>
          <ac:picMkLst>
            <pc:docMk/>
            <pc:sldMk cId="1508347748" sldId="382"/>
            <ac:picMk id="6" creationId="{8433B3B2-998D-09CC-86FA-D25E0C720F6C}"/>
          </ac:picMkLst>
        </pc:picChg>
      </pc:sldChg>
      <pc:sldChg chg="addSp delSp modSp new mod modAnim">
        <pc:chgData name="Luke Wang" userId="69b7a984b809f2c0" providerId="LiveId" clId="{D853D1A5-5F24-41C9-9F29-607FAA9A5D77}" dt="2024-04-25T10:21:50.017" v="11672" actId="1076"/>
        <pc:sldMkLst>
          <pc:docMk/>
          <pc:sldMk cId="3037414874" sldId="383"/>
        </pc:sldMkLst>
        <pc:spChg chg="mod">
          <ac:chgData name="Luke Wang" userId="69b7a984b809f2c0" providerId="LiveId" clId="{D853D1A5-5F24-41C9-9F29-607FAA9A5D77}" dt="2024-04-25T10:17:57.201" v="11356" actId="20577"/>
          <ac:spMkLst>
            <pc:docMk/>
            <pc:sldMk cId="3037414874" sldId="383"/>
            <ac:spMk id="2" creationId="{D96DCF86-318D-045E-DD46-21653964A2BC}"/>
          </ac:spMkLst>
        </pc:spChg>
        <pc:spChg chg="del">
          <ac:chgData name="Luke Wang" userId="69b7a984b809f2c0" providerId="LiveId" clId="{D853D1A5-5F24-41C9-9F29-607FAA9A5D77}" dt="2024-04-25T10:18:20.026" v="11412" actId="478"/>
          <ac:spMkLst>
            <pc:docMk/>
            <pc:sldMk cId="3037414874" sldId="383"/>
            <ac:spMk id="3" creationId="{0D38E690-9BFF-77BF-CDBC-5BAED02ABBC4}"/>
          </ac:spMkLst>
        </pc:spChg>
        <pc:spChg chg="add mod">
          <ac:chgData name="Luke Wang" userId="69b7a984b809f2c0" providerId="LiveId" clId="{D853D1A5-5F24-41C9-9F29-607FAA9A5D77}" dt="2024-04-25T10:20:23.160" v="11655" actId="1076"/>
          <ac:spMkLst>
            <pc:docMk/>
            <pc:sldMk cId="3037414874" sldId="383"/>
            <ac:spMk id="5" creationId="{FB126976-E017-95EB-A985-9CD4E4289F6A}"/>
          </ac:spMkLst>
        </pc:spChg>
        <pc:spChg chg="add mod">
          <ac:chgData name="Luke Wang" userId="69b7a984b809f2c0" providerId="LiveId" clId="{D853D1A5-5F24-41C9-9F29-607FAA9A5D77}" dt="2024-04-25T10:18:59.810" v="11494" actId="1076"/>
          <ac:spMkLst>
            <pc:docMk/>
            <pc:sldMk cId="3037414874" sldId="383"/>
            <ac:spMk id="6" creationId="{A020643A-9A22-91CF-C481-3E6C002F49FA}"/>
          </ac:spMkLst>
        </pc:spChg>
        <pc:spChg chg="add mod">
          <ac:chgData name="Luke Wang" userId="69b7a984b809f2c0" providerId="LiveId" clId="{D853D1A5-5F24-41C9-9F29-607FAA9A5D77}" dt="2024-04-25T10:20:43.632" v="11663" actId="1076"/>
          <ac:spMkLst>
            <pc:docMk/>
            <pc:sldMk cId="3037414874" sldId="383"/>
            <ac:spMk id="7" creationId="{EF42225F-2A51-4102-52C9-E28F3559A3E5}"/>
          </ac:spMkLst>
        </pc:spChg>
        <pc:spChg chg="add mod">
          <ac:chgData name="Luke Wang" userId="69b7a984b809f2c0" providerId="LiveId" clId="{D853D1A5-5F24-41C9-9F29-607FAA9A5D77}" dt="2024-04-25T10:20:46.128" v="11664" actId="1076"/>
          <ac:spMkLst>
            <pc:docMk/>
            <pc:sldMk cId="3037414874" sldId="383"/>
            <ac:spMk id="8" creationId="{EEC1781D-10FE-F810-4208-91ABDD6E0DB5}"/>
          </ac:spMkLst>
        </pc:spChg>
        <pc:spChg chg="add">
          <ac:chgData name="Luke Wang" userId="69b7a984b809f2c0" providerId="LiveId" clId="{D853D1A5-5F24-41C9-9F29-607FAA9A5D77}" dt="2024-04-25T10:20:30.259" v="11656" actId="11529"/>
          <ac:spMkLst>
            <pc:docMk/>
            <pc:sldMk cId="3037414874" sldId="383"/>
            <ac:spMk id="9" creationId="{E02B209D-9433-41B2-2B8A-CE37E55E004A}"/>
          </ac:spMkLst>
        </pc:spChg>
        <pc:spChg chg="add mod">
          <ac:chgData name="Luke Wang" userId="69b7a984b809f2c0" providerId="LiveId" clId="{D853D1A5-5F24-41C9-9F29-607FAA9A5D77}" dt="2024-04-25T10:20:33.600" v="11658" actId="688"/>
          <ac:spMkLst>
            <pc:docMk/>
            <pc:sldMk cId="3037414874" sldId="383"/>
            <ac:spMk id="10" creationId="{7F9F8282-2A2B-1529-D6AE-A6C1B8159F9E}"/>
          </ac:spMkLst>
        </pc:spChg>
        <pc:spChg chg="add mod">
          <ac:chgData name="Luke Wang" userId="69b7a984b809f2c0" providerId="LiveId" clId="{D853D1A5-5F24-41C9-9F29-607FAA9A5D77}" dt="2024-04-25T10:20:40.960" v="11662" actId="1076"/>
          <ac:spMkLst>
            <pc:docMk/>
            <pc:sldMk cId="3037414874" sldId="383"/>
            <ac:spMk id="11" creationId="{F75A96A1-9E68-D87D-BCAF-9A73EEDA2D23}"/>
          </ac:spMkLst>
        </pc:spChg>
        <pc:spChg chg="add">
          <ac:chgData name="Luke Wang" userId="69b7a984b809f2c0" providerId="LiveId" clId="{D853D1A5-5F24-41C9-9F29-607FAA9A5D77}" dt="2024-04-25T10:21:00.202" v="11665" actId="11529"/>
          <ac:spMkLst>
            <pc:docMk/>
            <pc:sldMk cId="3037414874" sldId="383"/>
            <ac:spMk id="12" creationId="{159BA51C-9DAA-FFB8-6B72-3630F2647CB5}"/>
          </ac:spMkLst>
        </pc:spChg>
        <pc:picChg chg="add mod">
          <ac:chgData name="Luke Wang" userId="69b7a984b809f2c0" providerId="LiveId" clId="{D853D1A5-5F24-41C9-9F29-607FAA9A5D77}" dt="2024-04-25T10:21:50.017" v="11672" actId="1076"/>
          <ac:picMkLst>
            <pc:docMk/>
            <pc:sldMk cId="3037414874" sldId="383"/>
            <ac:picMk id="13" creationId="{188D5F16-7658-838E-37D6-6E9C703DCEB1}"/>
          </ac:picMkLst>
        </pc:picChg>
      </pc:sldChg>
      <pc:sldChg chg="modSp new del mod">
        <pc:chgData name="Luke Wang" userId="69b7a984b809f2c0" providerId="LiveId" clId="{D853D1A5-5F24-41C9-9F29-607FAA9A5D77}" dt="2024-04-25T10:34:38.166" v="12183" actId="47"/>
        <pc:sldMkLst>
          <pc:docMk/>
          <pc:sldMk cId="2373435267" sldId="384"/>
        </pc:sldMkLst>
        <pc:spChg chg="mod">
          <ac:chgData name="Luke Wang" userId="69b7a984b809f2c0" providerId="LiveId" clId="{D853D1A5-5F24-41C9-9F29-607FAA9A5D77}" dt="2024-04-25T10:34:22.997" v="12158" actId="20577"/>
          <ac:spMkLst>
            <pc:docMk/>
            <pc:sldMk cId="2373435267" sldId="384"/>
            <ac:spMk id="2" creationId="{2513DC3E-6557-5C4A-A35B-D3DF092994B2}"/>
          </ac:spMkLst>
        </pc:spChg>
        <pc:spChg chg="mod">
          <ac:chgData name="Luke Wang" userId="69b7a984b809f2c0" providerId="LiveId" clId="{D853D1A5-5F24-41C9-9F29-607FAA9A5D77}" dt="2024-04-25T10:34:30.428" v="12182" actId="20577"/>
          <ac:spMkLst>
            <pc:docMk/>
            <pc:sldMk cId="2373435267" sldId="384"/>
            <ac:spMk id="3" creationId="{A88A814D-17E5-FF7A-7C60-8772537B5A97}"/>
          </ac:spMkLst>
        </pc:spChg>
      </pc:sldChg>
      <pc:sldChg chg="modSp new mod">
        <pc:chgData name="Luke Wang" userId="69b7a984b809f2c0" providerId="LiveId" clId="{D853D1A5-5F24-41C9-9F29-607FAA9A5D77}" dt="2024-04-25T10:36:32.725" v="12351" actId="20577"/>
        <pc:sldMkLst>
          <pc:docMk/>
          <pc:sldMk cId="3438953079" sldId="384"/>
        </pc:sldMkLst>
        <pc:spChg chg="mod">
          <ac:chgData name="Luke Wang" userId="69b7a984b809f2c0" providerId="LiveId" clId="{D853D1A5-5F24-41C9-9F29-607FAA9A5D77}" dt="2024-04-25T10:35:37.595" v="12190" actId="20577"/>
          <ac:spMkLst>
            <pc:docMk/>
            <pc:sldMk cId="3438953079" sldId="384"/>
            <ac:spMk id="2" creationId="{E03CC84C-7B9A-21C2-609F-32C1B09F0F63}"/>
          </ac:spMkLst>
        </pc:spChg>
        <pc:spChg chg="mod">
          <ac:chgData name="Luke Wang" userId="69b7a984b809f2c0" providerId="LiveId" clId="{D853D1A5-5F24-41C9-9F29-607FAA9A5D77}" dt="2024-04-25T10:36:32.725" v="12351" actId="20577"/>
          <ac:spMkLst>
            <pc:docMk/>
            <pc:sldMk cId="3438953079" sldId="384"/>
            <ac:spMk id="3" creationId="{A782E784-41B5-4109-C384-144BA5E984D2}"/>
          </ac:spMkLst>
        </pc:spChg>
      </pc:sldChg>
    </pc:docChg>
  </pc:docChgLst>
  <pc:docChgLst>
    <pc:chgData name="Luke Wang" userId="69b7a984b809f2c0" providerId="LiveId" clId="{3E95B6A1-DEFE-4C63-BEDA-6AD4CD3584DF}"/>
    <pc:docChg chg="undo custSel addSld delSld modSld">
      <pc:chgData name="Luke Wang" userId="69b7a984b809f2c0" providerId="LiveId" clId="{3E95B6A1-DEFE-4C63-BEDA-6AD4CD3584DF}" dt="2024-05-11T02:25:08.685" v="3376" actId="313"/>
      <pc:docMkLst>
        <pc:docMk/>
      </pc:docMkLst>
      <pc:sldChg chg="modSp mod">
        <pc:chgData name="Luke Wang" userId="69b7a984b809f2c0" providerId="LiveId" clId="{3E95B6A1-DEFE-4C63-BEDA-6AD4CD3584DF}" dt="2024-05-11T01:49:06.906" v="2319" actId="207"/>
        <pc:sldMkLst>
          <pc:docMk/>
          <pc:sldMk cId="1188907542" sldId="307"/>
        </pc:sldMkLst>
        <pc:spChg chg="mod">
          <ac:chgData name="Luke Wang" userId="69b7a984b809f2c0" providerId="LiveId" clId="{3E95B6A1-DEFE-4C63-BEDA-6AD4CD3584DF}" dt="2024-05-11T01:49:06.906" v="2319" actId="207"/>
          <ac:spMkLst>
            <pc:docMk/>
            <pc:sldMk cId="1188907542" sldId="307"/>
            <ac:spMk id="3" creationId="{EE238EE8-089C-80A1-BA20-33458BAECF5F}"/>
          </ac:spMkLst>
        </pc:spChg>
      </pc:sldChg>
      <pc:sldChg chg="modSp mod">
        <pc:chgData name="Luke Wang" userId="69b7a984b809f2c0" providerId="LiveId" clId="{3E95B6A1-DEFE-4C63-BEDA-6AD4CD3584DF}" dt="2024-05-11T01:48:59.913" v="2317" actId="113"/>
        <pc:sldMkLst>
          <pc:docMk/>
          <pc:sldMk cId="1981094998" sldId="308"/>
        </pc:sldMkLst>
        <pc:spChg chg="mod">
          <ac:chgData name="Luke Wang" userId="69b7a984b809f2c0" providerId="LiveId" clId="{3E95B6A1-DEFE-4C63-BEDA-6AD4CD3584DF}" dt="2024-05-11T01:48:59.913" v="2317" actId="113"/>
          <ac:spMkLst>
            <pc:docMk/>
            <pc:sldMk cId="1981094998" sldId="308"/>
            <ac:spMk id="3" creationId="{EE238EE8-089C-80A1-BA20-33458BAECF5F}"/>
          </ac:spMkLst>
        </pc:spChg>
      </pc:sldChg>
      <pc:sldChg chg="modSp mod">
        <pc:chgData name="Luke Wang" userId="69b7a984b809f2c0" providerId="LiveId" clId="{3E95B6A1-DEFE-4C63-BEDA-6AD4CD3584DF}" dt="2024-05-11T00:10:46.327" v="233" actId="20577"/>
        <pc:sldMkLst>
          <pc:docMk/>
          <pc:sldMk cId="899076409" sldId="320"/>
        </pc:sldMkLst>
        <pc:spChg chg="mod">
          <ac:chgData name="Luke Wang" userId="69b7a984b809f2c0" providerId="LiveId" clId="{3E95B6A1-DEFE-4C63-BEDA-6AD4CD3584DF}" dt="2024-05-11T00:10:46.327" v="233" actId="20577"/>
          <ac:spMkLst>
            <pc:docMk/>
            <pc:sldMk cId="899076409" sldId="320"/>
            <ac:spMk id="3" creationId="{F69A4945-D36E-751B-986A-C46B8D58E041}"/>
          </ac:spMkLst>
        </pc:spChg>
      </pc:sldChg>
      <pc:sldChg chg="addSp modSp mod">
        <pc:chgData name="Luke Wang" userId="69b7a984b809f2c0" providerId="LiveId" clId="{3E95B6A1-DEFE-4C63-BEDA-6AD4CD3584DF}" dt="2024-05-11T00:41:01.249" v="1188" actId="20577"/>
        <pc:sldMkLst>
          <pc:docMk/>
          <pc:sldMk cId="1695066709" sldId="322"/>
        </pc:sldMkLst>
        <pc:spChg chg="mod">
          <ac:chgData name="Luke Wang" userId="69b7a984b809f2c0" providerId="LiveId" clId="{3E95B6A1-DEFE-4C63-BEDA-6AD4CD3584DF}" dt="2024-05-11T00:41:01.249" v="1188" actId="20577"/>
          <ac:spMkLst>
            <pc:docMk/>
            <pc:sldMk cId="1695066709" sldId="322"/>
            <ac:spMk id="3" creationId="{990FD18E-5440-D3EC-395C-5FDD25ABD043}"/>
          </ac:spMkLst>
        </pc:spChg>
        <pc:spChg chg="add mod">
          <ac:chgData name="Luke Wang" userId="69b7a984b809f2c0" providerId="LiveId" clId="{3E95B6A1-DEFE-4C63-BEDA-6AD4CD3584DF}" dt="2024-05-11T00:36:40.531" v="1114" actId="1076"/>
          <ac:spMkLst>
            <pc:docMk/>
            <pc:sldMk cId="1695066709" sldId="322"/>
            <ac:spMk id="6" creationId="{726C4173-4964-4E23-D845-BC12D155418C}"/>
          </ac:spMkLst>
        </pc:spChg>
        <pc:picChg chg="add mod">
          <ac:chgData name="Luke Wang" userId="69b7a984b809f2c0" providerId="LiveId" clId="{3E95B6A1-DEFE-4C63-BEDA-6AD4CD3584DF}" dt="2024-05-11T00:36:40.531" v="1114" actId="1076"/>
          <ac:picMkLst>
            <pc:docMk/>
            <pc:sldMk cId="1695066709" sldId="322"/>
            <ac:picMk id="5" creationId="{18331283-3EB6-837D-1296-15315C6FBC88}"/>
          </ac:picMkLst>
        </pc:picChg>
      </pc:sldChg>
      <pc:sldChg chg="modSp mod">
        <pc:chgData name="Luke Wang" userId="69b7a984b809f2c0" providerId="LiveId" clId="{3E95B6A1-DEFE-4C63-BEDA-6AD4CD3584DF}" dt="2024-05-11T01:09:40.185" v="1691" actId="20577"/>
        <pc:sldMkLst>
          <pc:docMk/>
          <pc:sldMk cId="3980008419" sldId="323"/>
        </pc:sldMkLst>
        <pc:spChg chg="mod">
          <ac:chgData name="Luke Wang" userId="69b7a984b809f2c0" providerId="LiveId" clId="{3E95B6A1-DEFE-4C63-BEDA-6AD4CD3584DF}" dt="2024-05-11T01:09:40.185" v="1691" actId="20577"/>
          <ac:spMkLst>
            <pc:docMk/>
            <pc:sldMk cId="3980008419" sldId="323"/>
            <ac:spMk id="2" creationId="{6FED7CD7-B6DF-ABEC-CF72-AF865AAEAFA4}"/>
          </ac:spMkLst>
        </pc:spChg>
        <pc:spChg chg="mod">
          <ac:chgData name="Luke Wang" userId="69b7a984b809f2c0" providerId="LiveId" clId="{3E95B6A1-DEFE-4C63-BEDA-6AD4CD3584DF}" dt="2024-05-11T01:09:26.161" v="1682" actId="20577"/>
          <ac:spMkLst>
            <pc:docMk/>
            <pc:sldMk cId="3980008419" sldId="323"/>
            <ac:spMk id="3" creationId="{E5304477-F603-E417-8334-329C1227E17F}"/>
          </ac:spMkLst>
        </pc:spChg>
      </pc:sldChg>
      <pc:sldChg chg="modSp mod">
        <pc:chgData name="Luke Wang" userId="69b7a984b809f2c0" providerId="LiveId" clId="{3E95B6A1-DEFE-4C63-BEDA-6AD4CD3584DF}" dt="2024-05-11T01:09:46.579" v="1703" actId="20577"/>
        <pc:sldMkLst>
          <pc:docMk/>
          <pc:sldMk cId="1972542487" sldId="324"/>
        </pc:sldMkLst>
        <pc:spChg chg="mod">
          <ac:chgData name="Luke Wang" userId="69b7a984b809f2c0" providerId="LiveId" clId="{3E95B6A1-DEFE-4C63-BEDA-6AD4CD3584DF}" dt="2024-05-11T01:09:46.579" v="1703" actId="20577"/>
          <ac:spMkLst>
            <pc:docMk/>
            <pc:sldMk cId="1972542487" sldId="324"/>
            <ac:spMk id="3" creationId="{D506D544-B352-11A9-3D78-ACB1AC0D6511}"/>
          </ac:spMkLst>
        </pc:spChg>
      </pc:sldChg>
      <pc:sldChg chg="add del">
        <pc:chgData name="Luke Wang" userId="69b7a984b809f2c0" providerId="LiveId" clId="{3E95B6A1-DEFE-4C63-BEDA-6AD4CD3584DF}" dt="2024-05-11T00:29:26.667" v="872"/>
        <pc:sldMkLst>
          <pc:docMk/>
          <pc:sldMk cId="2910591389" sldId="325"/>
        </pc:sldMkLst>
      </pc:sldChg>
      <pc:sldChg chg="addSp modSp new mod">
        <pc:chgData name="Luke Wang" userId="69b7a984b809f2c0" providerId="LiveId" clId="{3E95B6A1-DEFE-4C63-BEDA-6AD4CD3584DF}" dt="2024-05-11T00:28:25.949" v="868" actId="1076"/>
        <pc:sldMkLst>
          <pc:docMk/>
          <pc:sldMk cId="4143424447" sldId="328"/>
        </pc:sldMkLst>
        <pc:spChg chg="mod">
          <ac:chgData name="Luke Wang" userId="69b7a984b809f2c0" providerId="LiveId" clId="{3E95B6A1-DEFE-4C63-BEDA-6AD4CD3584DF}" dt="2024-05-11T00:13:10.453" v="258" actId="20577"/>
          <ac:spMkLst>
            <pc:docMk/>
            <pc:sldMk cId="4143424447" sldId="328"/>
            <ac:spMk id="2" creationId="{4544B4C7-A787-E0AB-4B2E-7E98E4797A45}"/>
          </ac:spMkLst>
        </pc:spChg>
        <pc:spChg chg="mod">
          <ac:chgData name="Luke Wang" userId="69b7a984b809f2c0" providerId="LiveId" clId="{3E95B6A1-DEFE-4C63-BEDA-6AD4CD3584DF}" dt="2024-05-11T00:28:23.687" v="866" actId="14100"/>
          <ac:spMkLst>
            <pc:docMk/>
            <pc:sldMk cId="4143424447" sldId="328"/>
            <ac:spMk id="3" creationId="{57DEEB5E-4E46-A031-6F94-1DBE2323EC5B}"/>
          </ac:spMkLst>
        </pc:spChg>
        <pc:picChg chg="add mod">
          <ac:chgData name="Luke Wang" userId="69b7a984b809f2c0" providerId="LiveId" clId="{3E95B6A1-DEFE-4C63-BEDA-6AD4CD3584DF}" dt="2024-05-11T00:28:25.949" v="868" actId="1076"/>
          <ac:picMkLst>
            <pc:docMk/>
            <pc:sldMk cId="4143424447" sldId="328"/>
            <ac:picMk id="5" creationId="{608077CA-7F3C-3E69-B7CF-D85E649B462A}"/>
          </ac:picMkLst>
        </pc:picChg>
        <pc:picChg chg="add mod">
          <ac:chgData name="Luke Wang" userId="69b7a984b809f2c0" providerId="LiveId" clId="{3E95B6A1-DEFE-4C63-BEDA-6AD4CD3584DF}" dt="2024-05-11T00:28:21.395" v="865" actId="14100"/>
          <ac:picMkLst>
            <pc:docMk/>
            <pc:sldMk cId="4143424447" sldId="328"/>
            <ac:picMk id="6" creationId="{B0D5E6A5-F476-A706-7CCF-C2AC56194E29}"/>
          </ac:picMkLst>
        </pc:picChg>
      </pc:sldChg>
      <pc:sldChg chg="modSp new mod">
        <pc:chgData name="Luke Wang" userId="69b7a984b809f2c0" providerId="LiveId" clId="{3E95B6A1-DEFE-4C63-BEDA-6AD4CD3584DF}" dt="2024-05-11T00:28:43.312" v="870"/>
        <pc:sldMkLst>
          <pc:docMk/>
          <pc:sldMk cId="1901061093" sldId="329"/>
        </pc:sldMkLst>
        <pc:spChg chg="mod">
          <ac:chgData name="Luke Wang" userId="69b7a984b809f2c0" providerId="LiveId" clId="{3E95B6A1-DEFE-4C63-BEDA-6AD4CD3584DF}" dt="2024-05-11T00:28:43.312" v="870"/>
          <ac:spMkLst>
            <pc:docMk/>
            <pc:sldMk cId="1901061093" sldId="329"/>
            <ac:spMk id="2" creationId="{41DF1B10-4258-F543-798A-B4CE14DE97D2}"/>
          </ac:spMkLst>
        </pc:spChg>
      </pc:sldChg>
      <pc:sldChg chg="addSp delSp modSp add mod">
        <pc:chgData name="Luke Wang" userId="69b7a984b809f2c0" providerId="LiveId" clId="{3E95B6A1-DEFE-4C63-BEDA-6AD4CD3584DF}" dt="2024-05-11T02:02:45.873" v="2846" actId="1076"/>
        <pc:sldMkLst>
          <pc:docMk/>
          <pc:sldMk cId="77852212" sldId="330"/>
        </pc:sldMkLst>
        <pc:spChg chg="del mod">
          <ac:chgData name="Luke Wang" userId="69b7a984b809f2c0" providerId="LiveId" clId="{3E95B6A1-DEFE-4C63-BEDA-6AD4CD3584DF}" dt="2024-05-11T02:02:22.902" v="2838" actId="478"/>
          <ac:spMkLst>
            <pc:docMk/>
            <pc:sldMk cId="77852212" sldId="330"/>
            <ac:spMk id="3" creationId="{53C83C34-88FB-482F-ABC5-3427EF868A74}"/>
          </ac:spMkLst>
        </pc:spChg>
        <pc:spChg chg="add mod">
          <ac:chgData name="Luke Wang" userId="69b7a984b809f2c0" providerId="LiveId" clId="{3E95B6A1-DEFE-4C63-BEDA-6AD4CD3584DF}" dt="2024-05-11T02:02:45.873" v="2846" actId="1076"/>
          <ac:spMkLst>
            <pc:docMk/>
            <pc:sldMk cId="77852212" sldId="330"/>
            <ac:spMk id="5" creationId="{63B83A3E-5B35-7AAC-B9C1-F84E10C5BE61}"/>
          </ac:spMkLst>
        </pc:spChg>
        <pc:spChg chg="add del mod">
          <ac:chgData name="Luke Wang" userId="69b7a984b809f2c0" providerId="LiveId" clId="{3E95B6A1-DEFE-4C63-BEDA-6AD4CD3584DF}" dt="2024-05-11T02:02:27.200" v="2839" actId="478"/>
          <ac:spMkLst>
            <pc:docMk/>
            <pc:sldMk cId="77852212" sldId="330"/>
            <ac:spMk id="7" creationId="{614460FE-6C67-4BC2-4810-8CBB20B31FA6}"/>
          </ac:spMkLst>
        </pc:spChg>
      </pc:sldChg>
      <pc:sldChg chg="modSp add mod">
        <pc:chgData name="Luke Wang" userId="69b7a984b809f2c0" providerId="LiveId" clId="{3E95B6A1-DEFE-4C63-BEDA-6AD4CD3584DF}" dt="2024-05-11T02:07:34.990" v="2866" actId="20577"/>
        <pc:sldMkLst>
          <pc:docMk/>
          <pc:sldMk cId="2451571552" sldId="331"/>
        </pc:sldMkLst>
        <pc:spChg chg="mod">
          <ac:chgData name="Luke Wang" userId="69b7a984b809f2c0" providerId="LiveId" clId="{3E95B6A1-DEFE-4C63-BEDA-6AD4CD3584DF}" dt="2024-05-11T02:07:34.990" v="2866" actId="20577"/>
          <ac:spMkLst>
            <pc:docMk/>
            <pc:sldMk cId="2451571552" sldId="331"/>
            <ac:spMk id="3" creationId="{6617E48A-E02C-FB2D-103A-2865A1298DF2}"/>
          </ac:spMkLst>
        </pc:spChg>
      </pc:sldChg>
      <pc:sldChg chg="modSp add mod">
        <pc:chgData name="Luke Wang" userId="69b7a984b809f2c0" providerId="LiveId" clId="{3E95B6A1-DEFE-4C63-BEDA-6AD4CD3584DF}" dt="2024-05-11T02:01:51.678" v="2789" actId="20577"/>
        <pc:sldMkLst>
          <pc:docMk/>
          <pc:sldMk cId="3563858428" sldId="332"/>
        </pc:sldMkLst>
        <pc:spChg chg="mod">
          <ac:chgData name="Luke Wang" userId="69b7a984b809f2c0" providerId="LiveId" clId="{3E95B6A1-DEFE-4C63-BEDA-6AD4CD3584DF}" dt="2024-05-11T02:01:51.678" v="2789" actId="20577"/>
          <ac:spMkLst>
            <pc:docMk/>
            <pc:sldMk cId="3563858428" sldId="332"/>
            <ac:spMk id="3" creationId="{EE52C781-EA14-A306-C0EB-FF00A1E60263}"/>
          </ac:spMkLst>
        </pc:spChg>
      </pc:sldChg>
      <pc:sldChg chg="modSp add mod">
        <pc:chgData name="Luke Wang" userId="69b7a984b809f2c0" providerId="LiveId" clId="{3E95B6A1-DEFE-4C63-BEDA-6AD4CD3584DF}" dt="2024-05-11T02:25:00.560" v="3351" actId="20577"/>
        <pc:sldMkLst>
          <pc:docMk/>
          <pc:sldMk cId="2917425796" sldId="333"/>
        </pc:sldMkLst>
        <pc:spChg chg="mod">
          <ac:chgData name="Luke Wang" userId="69b7a984b809f2c0" providerId="LiveId" clId="{3E95B6A1-DEFE-4C63-BEDA-6AD4CD3584DF}" dt="2024-05-11T02:25:00.560" v="3351" actId="20577"/>
          <ac:spMkLst>
            <pc:docMk/>
            <pc:sldMk cId="2917425796" sldId="333"/>
            <ac:spMk id="3" creationId="{AF5F0C07-CE05-1952-69CF-2482F3D65502}"/>
          </ac:spMkLst>
        </pc:spChg>
      </pc:sldChg>
      <pc:sldChg chg="addSp modSp add mod">
        <pc:chgData name="Luke Wang" userId="69b7a984b809f2c0" providerId="LiveId" clId="{3E95B6A1-DEFE-4C63-BEDA-6AD4CD3584DF}" dt="2024-05-11T02:25:08.685" v="3376" actId="313"/>
        <pc:sldMkLst>
          <pc:docMk/>
          <pc:sldMk cId="4031716107" sldId="334"/>
        </pc:sldMkLst>
        <pc:spChg chg="mod">
          <ac:chgData name="Luke Wang" userId="69b7a984b809f2c0" providerId="LiveId" clId="{3E95B6A1-DEFE-4C63-BEDA-6AD4CD3584DF}" dt="2024-05-11T02:25:08.685" v="3376" actId="313"/>
          <ac:spMkLst>
            <pc:docMk/>
            <pc:sldMk cId="4031716107" sldId="334"/>
            <ac:spMk id="2" creationId="{17EC68CF-8F51-63DC-F0EA-AAE3F9CCB827}"/>
          </ac:spMkLst>
        </pc:spChg>
        <pc:spChg chg="mod">
          <ac:chgData name="Luke Wang" userId="69b7a984b809f2c0" providerId="LiveId" clId="{3E95B6A1-DEFE-4C63-BEDA-6AD4CD3584DF}" dt="2024-05-11T02:12:12.140" v="2924" actId="1076"/>
          <ac:spMkLst>
            <pc:docMk/>
            <pc:sldMk cId="4031716107" sldId="334"/>
            <ac:spMk id="3" creationId="{C08C2D44-111B-63FA-7E1E-A4DBA8F8E5CD}"/>
          </ac:spMkLst>
        </pc:spChg>
        <pc:picChg chg="add mod">
          <ac:chgData name="Luke Wang" userId="69b7a984b809f2c0" providerId="LiveId" clId="{3E95B6A1-DEFE-4C63-BEDA-6AD4CD3584DF}" dt="2024-05-11T02:12:09.701" v="2923" actId="1076"/>
          <ac:picMkLst>
            <pc:docMk/>
            <pc:sldMk cId="4031716107" sldId="334"/>
            <ac:picMk id="6" creationId="{6D20DDF9-D643-EBE4-27B6-071944648E23}"/>
          </ac:picMkLst>
        </pc:picChg>
      </pc:sldChg>
      <pc:sldChg chg="modSp add mod">
        <pc:chgData name="Luke Wang" userId="69b7a984b809f2c0" providerId="LiveId" clId="{3E95B6A1-DEFE-4C63-BEDA-6AD4CD3584DF}" dt="2024-05-11T02:18:23.101" v="3070" actId="20577"/>
        <pc:sldMkLst>
          <pc:docMk/>
          <pc:sldMk cId="3508281821" sldId="335"/>
        </pc:sldMkLst>
        <pc:spChg chg="mod">
          <ac:chgData name="Luke Wang" userId="69b7a984b809f2c0" providerId="LiveId" clId="{3E95B6A1-DEFE-4C63-BEDA-6AD4CD3584DF}" dt="2024-05-11T02:14:51.108" v="3006" actId="5793"/>
          <ac:spMkLst>
            <pc:docMk/>
            <pc:sldMk cId="3508281821" sldId="335"/>
            <ac:spMk id="2" creationId="{50550E2C-BC64-C95F-70A1-38059E4E8DAE}"/>
          </ac:spMkLst>
        </pc:spChg>
        <pc:spChg chg="mod">
          <ac:chgData name="Luke Wang" userId="69b7a984b809f2c0" providerId="LiveId" clId="{3E95B6A1-DEFE-4C63-BEDA-6AD4CD3584DF}" dt="2024-05-11T02:18:23.101" v="3070" actId="20577"/>
          <ac:spMkLst>
            <pc:docMk/>
            <pc:sldMk cId="3508281821" sldId="335"/>
            <ac:spMk id="3" creationId="{847F5017-0407-A8A1-637D-55553FE82BB5}"/>
          </ac:spMkLst>
        </pc:spChg>
      </pc:sldChg>
      <pc:sldChg chg="modSp add mod">
        <pc:chgData name="Luke Wang" userId="69b7a984b809f2c0" providerId="LiveId" clId="{3E95B6A1-DEFE-4C63-BEDA-6AD4CD3584DF}" dt="2024-05-11T02:23:11.347" v="3179" actId="20577"/>
        <pc:sldMkLst>
          <pc:docMk/>
          <pc:sldMk cId="1759879205" sldId="336"/>
        </pc:sldMkLst>
        <pc:spChg chg="mod">
          <ac:chgData name="Luke Wang" userId="69b7a984b809f2c0" providerId="LiveId" clId="{3E95B6A1-DEFE-4C63-BEDA-6AD4CD3584DF}" dt="2024-05-11T02:23:11.347" v="3179" actId="20577"/>
          <ac:spMkLst>
            <pc:docMk/>
            <pc:sldMk cId="1759879205" sldId="336"/>
            <ac:spMk id="2" creationId="{28CD24A3-4EA8-4E8C-FB85-FB6B829FD261}"/>
          </ac:spMkLst>
        </pc:spChg>
      </pc:sldChg>
      <pc:sldChg chg="modSp new del mod">
        <pc:chgData name="Luke Wang" userId="69b7a984b809f2c0" providerId="LiveId" clId="{3E95B6A1-DEFE-4C63-BEDA-6AD4CD3584DF}" dt="2024-05-11T00:39:37.490" v="1115" actId="47"/>
        <pc:sldMkLst>
          <pc:docMk/>
          <pc:sldMk cId="1576715951" sldId="337"/>
        </pc:sldMkLst>
        <pc:spChg chg="mod">
          <ac:chgData name="Luke Wang" userId="69b7a984b809f2c0" providerId="LiveId" clId="{3E95B6A1-DEFE-4C63-BEDA-6AD4CD3584DF}" dt="2024-05-11T00:33:51.858" v="1059" actId="20577"/>
          <ac:spMkLst>
            <pc:docMk/>
            <pc:sldMk cId="1576715951" sldId="337"/>
            <ac:spMk id="2" creationId="{5160CDAF-832B-123E-A64B-1C35A6867D69}"/>
          </ac:spMkLst>
        </pc:spChg>
      </pc:sldChg>
      <pc:sldChg chg="modSp add mod">
        <pc:chgData name="Luke Wang" userId="69b7a984b809f2c0" providerId="LiveId" clId="{3E95B6A1-DEFE-4C63-BEDA-6AD4CD3584DF}" dt="2024-05-11T00:35:01.148" v="1097" actId="20577"/>
        <pc:sldMkLst>
          <pc:docMk/>
          <pc:sldMk cId="4087294997" sldId="338"/>
        </pc:sldMkLst>
        <pc:spChg chg="mod">
          <ac:chgData name="Luke Wang" userId="69b7a984b809f2c0" providerId="LiveId" clId="{3E95B6A1-DEFE-4C63-BEDA-6AD4CD3584DF}" dt="2024-05-11T00:34:34.072" v="1072" actId="5793"/>
          <ac:spMkLst>
            <pc:docMk/>
            <pc:sldMk cId="4087294997" sldId="338"/>
            <ac:spMk id="2" creationId="{6C308E01-CFF9-BADB-8914-3E340FD877C0}"/>
          </ac:spMkLst>
        </pc:spChg>
        <pc:spChg chg="mod">
          <ac:chgData name="Luke Wang" userId="69b7a984b809f2c0" providerId="LiveId" clId="{3E95B6A1-DEFE-4C63-BEDA-6AD4CD3584DF}" dt="2024-05-11T00:35:01.148" v="1097" actId="20577"/>
          <ac:spMkLst>
            <pc:docMk/>
            <pc:sldMk cId="4087294997" sldId="338"/>
            <ac:spMk id="3" creationId="{D506D544-B352-11A9-3D78-ACB1AC0D6511}"/>
          </ac:spMkLst>
        </pc:spChg>
      </pc:sldChg>
      <pc:sldChg chg="addSp modSp new mod modAnim">
        <pc:chgData name="Luke Wang" userId="69b7a984b809f2c0" providerId="LiveId" clId="{3E95B6A1-DEFE-4C63-BEDA-6AD4CD3584DF}" dt="2024-05-11T00:45:31.938" v="1440"/>
        <pc:sldMkLst>
          <pc:docMk/>
          <pc:sldMk cId="743370377" sldId="339"/>
        </pc:sldMkLst>
        <pc:spChg chg="mod">
          <ac:chgData name="Luke Wang" userId="69b7a984b809f2c0" providerId="LiveId" clId="{3E95B6A1-DEFE-4C63-BEDA-6AD4CD3584DF}" dt="2024-05-11T00:40:40.718" v="1158" actId="20577"/>
          <ac:spMkLst>
            <pc:docMk/>
            <pc:sldMk cId="743370377" sldId="339"/>
            <ac:spMk id="2" creationId="{23ADCD45-ABB3-413D-E10C-57EF8143DC1F}"/>
          </ac:spMkLst>
        </pc:spChg>
        <pc:spChg chg="mod">
          <ac:chgData name="Luke Wang" userId="69b7a984b809f2c0" providerId="LiveId" clId="{3E95B6A1-DEFE-4C63-BEDA-6AD4CD3584DF}" dt="2024-05-11T00:45:18.620" v="1435" actId="14100"/>
          <ac:spMkLst>
            <pc:docMk/>
            <pc:sldMk cId="743370377" sldId="339"/>
            <ac:spMk id="3" creationId="{F22239D9-EBAF-0039-D604-41651D8F905F}"/>
          </ac:spMkLst>
        </pc:spChg>
        <pc:picChg chg="add mod">
          <ac:chgData name="Luke Wang" userId="69b7a984b809f2c0" providerId="LiveId" clId="{3E95B6A1-DEFE-4C63-BEDA-6AD4CD3584DF}" dt="2024-05-11T00:45:27.696" v="1438" actId="14100"/>
          <ac:picMkLst>
            <pc:docMk/>
            <pc:sldMk cId="743370377" sldId="339"/>
            <ac:picMk id="6" creationId="{C32E56FA-76E9-188A-EBB1-41957AA5E1CA}"/>
          </ac:picMkLst>
        </pc:picChg>
      </pc:sldChg>
      <pc:sldChg chg="addSp modSp new mod">
        <pc:chgData name="Luke Wang" userId="69b7a984b809f2c0" providerId="LiveId" clId="{3E95B6A1-DEFE-4C63-BEDA-6AD4CD3584DF}" dt="2024-05-11T00:52:55.644" v="1538" actId="1076"/>
        <pc:sldMkLst>
          <pc:docMk/>
          <pc:sldMk cId="123842733" sldId="340"/>
        </pc:sldMkLst>
        <pc:spChg chg="mod">
          <ac:chgData name="Luke Wang" userId="69b7a984b809f2c0" providerId="LiveId" clId="{3E95B6A1-DEFE-4C63-BEDA-6AD4CD3584DF}" dt="2024-05-11T00:52:06.061" v="1502" actId="20577"/>
          <ac:spMkLst>
            <pc:docMk/>
            <pc:sldMk cId="123842733" sldId="340"/>
            <ac:spMk id="2" creationId="{C30F0085-5803-6E46-4784-EA931CD5CAF1}"/>
          </ac:spMkLst>
        </pc:spChg>
        <pc:spChg chg="mod">
          <ac:chgData name="Luke Wang" userId="69b7a984b809f2c0" providerId="LiveId" clId="{3E95B6A1-DEFE-4C63-BEDA-6AD4CD3584DF}" dt="2024-05-11T00:52:53.018" v="1536" actId="14100"/>
          <ac:spMkLst>
            <pc:docMk/>
            <pc:sldMk cId="123842733" sldId="340"/>
            <ac:spMk id="3" creationId="{D3D41F07-0343-CF22-D7BE-6CDFF8325B13}"/>
          </ac:spMkLst>
        </pc:spChg>
        <pc:picChg chg="add mod">
          <ac:chgData name="Luke Wang" userId="69b7a984b809f2c0" providerId="LiveId" clId="{3E95B6A1-DEFE-4C63-BEDA-6AD4CD3584DF}" dt="2024-05-11T00:52:55.644" v="1538" actId="1076"/>
          <ac:picMkLst>
            <pc:docMk/>
            <pc:sldMk cId="123842733" sldId="340"/>
            <ac:picMk id="5" creationId="{9E93DF64-EFB4-0A45-D66B-4DA681AF3A0E}"/>
          </ac:picMkLst>
        </pc:picChg>
      </pc:sldChg>
      <pc:sldChg chg="modSp add del mod">
        <pc:chgData name="Luke Wang" userId="69b7a984b809f2c0" providerId="LiveId" clId="{3E95B6A1-DEFE-4C63-BEDA-6AD4CD3584DF}" dt="2024-05-11T00:52:58.955" v="1539" actId="47"/>
        <pc:sldMkLst>
          <pc:docMk/>
          <pc:sldMk cId="1314187796" sldId="397"/>
        </pc:sldMkLst>
        <pc:spChg chg="mod">
          <ac:chgData name="Luke Wang" userId="69b7a984b809f2c0" providerId="LiveId" clId="{3E95B6A1-DEFE-4C63-BEDA-6AD4CD3584DF}" dt="2024-05-11T00:51:47.046" v="1458" actId="27636"/>
          <ac:spMkLst>
            <pc:docMk/>
            <pc:sldMk cId="1314187796" sldId="397"/>
            <ac:spMk id="3" creationId="{DEAC206E-F7A1-F5C1-4BDB-81039EF8EF71}"/>
          </ac:spMkLst>
        </pc:spChg>
      </pc:sldChg>
      <pc:sldChg chg="add del">
        <pc:chgData name="Luke Wang" userId="69b7a984b809f2c0" providerId="LiveId" clId="{3E95B6A1-DEFE-4C63-BEDA-6AD4CD3584DF}" dt="2024-05-11T00:53:50.859" v="1576" actId="47"/>
        <pc:sldMkLst>
          <pc:docMk/>
          <pc:sldMk cId="2579225521" sldId="398"/>
        </pc:sldMkLst>
      </pc:sldChg>
      <pc:sldChg chg="addSp modSp new mod">
        <pc:chgData name="Luke Wang" userId="69b7a984b809f2c0" providerId="LiveId" clId="{3E95B6A1-DEFE-4C63-BEDA-6AD4CD3584DF}" dt="2024-05-11T00:53:46.227" v="1575" actId="1076"/>
        <pc:sldMkLst>
          <pc:docMk/>
          <pc:sldMk cId="3984374263" sldId="399"/>
        </pc:sldMkLst>
        <pc:spChg chg="mod">
          <ac:chgData name="Luke Wang" userId="69b7a984b809f2c0" providerId="LiveId" clId="{3E95B6A1-DEFE-4C63-BEDA-6AD4CD3584DF}" dt="2024-05-11T00:53:34.247" v="1570" actId="20577"/>
          <ac:spMkLst>
            <pc:docMk/>
            <pc:sldMk cId="3984374263" sldId="399"/>
            <ac:spMk id="2" creationId="{5AEACDEC-D757-1BB4-3A41-91B402391761}"/>
          </ac:spMkLst>
        </pc:spChg>
        <pc:spChg chg="mod">
          <ac:chgData name="Luke Wang" userId="69b7a984b809f2c0" providerId="LiveId" clId="{3E95B6A1-DEFE-4C63-BEDA-6AD4CD3584DF}" dt="2024-05-11T00:53:38.610" v="1571" actId="14100"/>
          <ac:spMkLst>
            <pc:docMk/>
            <pc:sldMk cId="3984374263" sldId="399"/>
            <ac:spMk id="3" creationId="{E7D8F256-BA34-5347-E649-ED5A8F2429C2}"/>
          </ac:spMkLst>
        </pc:spChg>
        <pc:picChg chg="add mod">
          <ac:chgData name="Luke Wang" userId="69b7a984b809f2c0" providerId="LiveId" clId="{3E95B6A1-DEFE-4C63-BEDA-6AD4CD3584DF}" dt="2024-05-11T00:53:40.916" v="1572" actId="1076"/>
          <ac:picMkLst>
            <pc:docMk/>
            <pc:sldMk cId="3984374263" sldId="399"/>
            <ac:picMk id="5" creationId="{0DC01B29-0D90-EE7D-F8B4-B073DAC365D2}"/>
          </ac:picMkLst>
        </pc:picChg>
        <pc:picChg chg="add mod">
          <ac:chgData name="Luke Wang" userId="69b7a984b809f2c0" providerId="LiveId" clId="{3E95B6A1-DEFE-4C63-BEDA-6AD4CD3584DF}" dt="2024-05-11T00:53:46.227" v="1575" actId="1076"/>
          <ac:picMkLst>
            <pc:docMk/>
            <pc:sldMk cId="3984374263" sldId="399"/>
            <ac:picMk id="6" creationId="{DD27DD95-D52A-C12B-AC88-A4E93D08A8D2}"/>
          </ac:picMkLst>
        </pc:picChg>
      </pc:sldChg>
      <pc:sldChg chg="modSp new mod">
        <pc:chgData name="Luke Wang" userId="69b7a984b809f2c0" providerId="LiveId" clId="{3E95B6A1-DEFE-4C63-BEDA-6AD4CD3584DF}" dt="2024-05-11T01:43:59.284" v="2314" actId="20577"/>
        <pc:sldMkLst>
          <pc:docMk/>
          <pc:sldMk cId="2592609783" sldId="400"/>
        </pc:sldMkLst>
        <pc:spChg chg="mod">
          <ac:chgData name="Luke Wang" userId="69b7a984b809f2c0" providerId="LiveId" clId="{3E95B6A1-DEFE-4C63-BEDA-6AD4CD3584DF}" dt="2024-05-11T01:43:59.284" v="2314" actId="20577"/>
          <ac:spMkLst>
            <pc:docMk/>
            <pc:sldMk cId="2592609783" sldId="400"/>
            <ac:spMk id="2" creationId="{1A19CCAA-E2E2-1D4C-10EA-FB66E54BE79A}"/>
          </ac:spMkLst>
        </pc:spChg>
      </pc:sldChg>
      <pc:sldChg chg="new del">
        <pc:chgData name="Luke Wang" userId="69b7a984b809f2c0" providerId="LiveId" clId="{3E95B6A1-DEFE-4C63-BEDA-6AD4CD3584DF}" dt="2024-05-11T01:46:29.413" v="2315" actId="47"/>
        <pc:sldMkLst>
          <pc:docMk/>
          <pc:sldMk cId="2918819045" sldId="401"/>
        </pc:sldMkLst>
      </pc:sldChg>
      <pc:sldChg chg="modSp new mod">
        <pc:chgData name="Luke Wang" userId="69b7a984b809f2c0" providerId="LiveId" clId="{3E95B6A1-DEFE-4C63-BEDA-6AD4CD3584DF}" dt="2024-05-11T01:26:18.444" v="2269" actId="20577"/>
        <pc:sldMkLst>
          <pc:docMk/>
          <pc:sldMk cId="3936212881" sldId="402"/>
        </pc:sldMkLst>
        <pc:spChg chg="mod">
          <ac:chgData name="Luke Wang" userId="69b7a984b809f2c0" providerId="LiveId" clId="{3E95B6A1-DEFE-4C63-BEDA-6AD4CD3584DF}" dt="2024-05-11T01:09:56.178" v="1725" actId="20577"/>
          <ac:spMkLst>
            <pc:docMk/>
            <pc:sldMk cId="3936212881" sldId="402"/>
            <ac:spMk id="2" creationId="{DB64BAA1-5258-86F4-8F8E-E4BAEA0E0143}"/>
          </ac:spMkLst>
        </pc:spChg>
        <pc:spChg chg="mod">
          <ac:chgData name="Luke Wang" userId="69b7a984b809f2c0" providerId="LiveId" clId="{3E95B6A1-DEFE-4C63-BEDA-6AD4CD3584DF}" dt="2024-05-11T01:26:18.444" v="2269" actId="20577"/>
          <ac:spMkLst>
            <pc:docMk/>
            <pc:sldMk cId="3936212881" sldId="402"/>
            <ac:spMk id="3" creationId="{998D9A63-75F2-ECE1-E9D5-D0389600961E}"/>
          </ac:spMkLst>
        </pc:spChg>
      </pc:sldChg>
      <pc:sldChg chg="modSp new mod">
        <pc:chgData name="Luke Wang" userId="69b7a984b809f2c0" providerId="LiveId" clId="{3E95B6A1-DEFE-4C63-BEDA-6AD4CD3584DF}" dt="2024-05-11T01:35:15.668" v="2285" actId="20577"/>
        <pc:sldMkLst>
          <pc:docMk/>
          <pc:sldMk cId="1311941974" sldId="403"/>
        </pc:sldMkLst>
        <pc:spChg chg="mod">
          <ac:chgData name="Luke Wang" userId="69b7a984b809f2c0" providerId="LiveId" clId="{3E95B6A1-DEFE-4C63-BEDA-6AD4CD3584DF}" dt="2024-05-11T01:11:07.204" v="1745" actId="20577"/>
          <ac:spMkLst>
            <pc:docMk/>
            <pc:sldMk cId="1311941974" sldId="403"/>
            <ac:spMk id="2" creationId="{05C5697C-AFB8-E435-0D23-56C3E775B927}"/>
          </ac:spMkLst>
        </pc:spChg>
        <pc:spChg chg="mod">
          <ac:chgData name="Luke Wang" userId="69b7a984b809f2c0" providerId="LiveId" clId="{3E95B6A1-DEFE-4C63-BEDA-6AD4CD3584DF}" dt="2024-05-11T01:35:15.668" v="2285" actId="20577"/>
          <ac:spMkLst>
            <pc:docMk/>
            <pc:sldMk cId="1311941974" sldId="403"/>
            <ac:spMk id="3" creationId="{4E39B83A-94C7-CD32-E7E7-4EEDE70F9CCF}"/>
          </ac:spMkLst>
        </pc:spChg>
      </pc:sldChg>
      <pc:sldChg chg="modSp add mod">
        <pc:chgData name="Luke Wang" userId="69b7a984b809f2c0" providerId="LiveId" clId="{3E95B6A1-DEFE-4C63-BEDA-6AD4CD3584DF}" dt="2024-05-11T01:59:27.654" v="2650" actId="20577"/>
        <pc:sldMkLst>
          <pc:docMk/>
          <pc:sldMk cId="3827928737" sldId="404"/>
        </pc:sldMkLst>
        <pc:spChg chg="mod">
          <ac:chgData name="Luke Wang" userId="69b7a984b809f2c0" providerId="LiveId" clId="{3E95B6A1-DEFE-4C63-BEDA-6AD4CD3584DF}" dt="2024-05-11T01:54:15.535" v="2383" actId="20577"/>
          <ac:spMkLst>
            <pc:docMk/>
            <pc:sldMk cId="3827928737" sldId="404"/>
            <ac:spMk id="2" creationId="{106A65EF-CA1D-751D-0A7E-FEED98D293C6}"/>
          </ac:spMkLst>
        </pc:spChg>
        <pc:spChg chg="mod">
          <ac:chgData name="Luke Wang" userId="69b7a984b809f2c0" providerId="LiveId" clId="{3E95B6A1-DEFE-4C63-BEDA-6AD4CD3584DF}" dt="2024-05-11T01:59:27.654" v="2650" actId="20577"/>
          <ac:spMkLst>
            <pc:docMk/>
            <pc:sldMk cId="3827928737" sldId="404"/>
            <ac:spMk id="3" creationId="{EE52C781-EA14-A306-C0EB-FF00A1E60263}"/>
          </ac:spMkLst>
        </pc:spChg>
      </pc:sldChg>
      <pc:sldChg chg="addSp modSp new mod">
        <pc:chgData name="Luke Wang" userId="69b7a984b809f2c0" providerId="LiveId" clId="{3E95B6A1-DEFE-4C63-BEDA-6AD4CD3584DF}" dt="2024-05-11T02:16:54.664" v="3016" actId="1076"/>
        <pc:sldMkLst>
          <pc:docMk/>
          <pc:sldMk cId="1389494732" sldId="405"/>
        </pc:sldMkLst>
        <pc:spChg chg="mod">
          <ac:chgData name="Luke Wang" userId="69b7a984b809f2c0" providerId="LiveId" clId="{3E95B6A1-DEFE-4C63-BEDA-6AD4CD3584DF}" dt="2024-05-11T02:14:46.047" v="2995" actId="5793"/>
          <ac:spMkLst>
            <pc:docMk/>
            <pc:sldMk cId="1389494732" sldId="405"/>
            <ac:spMk id="2" creationId="{111AE857-4359-448E-396C-7000CAF13D98}"/>
          </ac:spMkLst>
        </pc:spChg>
        <pc:spChg chg="mod">
          <ac:chgData name="Luke Wang" userId="69b7a984b809f2c0" providerId="LiveId" clId="{3E95B6A1-DEFE-4C63-BEDA-6AD4CD3584DF}" dt="2024-05-11T02:16:42.604" v="3013" actId="27636"/>
          <ac:spMkLst>
            <pc:docMk/>
            <pc:sldMk cId="1389494732" sldId="405"/>
            <ac:spMk id="3" creationId="{A6C55975-E2C8-F208-D032-5F8E944F452A}"/>
          </ac:spMkLst>
        </pc:spChg>
        <pc:spChg chg="add">
          <ac:chgData name="Luke Wang" userId="69b7a984b809f2c0" providerId="LiveId" clId="{3E95B6A1-DEFE-4C63-BEDA-6AD4CD3584DF}" dt="2024-05-11T02:13:01.977" v="2926"/>
          <ac:spMkLst>
            <pc:docMk/>
            <pc:sldMk cId="1389494732" sldId="405"/>
            <ac:spMk id="5" creationId="{037D482E-4533-F147-AF3B-C50E2565E26B}"/>
          </ac:spMkLst>
        </pc:spChg>
        <pc:picChg chg="add mod">
          <ac:chgData name="Luke Wang" userId="69b7a984b809f2c0" providerId="LiveId" clId="{3E95B6A1-DEFE-4C63-BEDA-6AD4CD3584DF}" dt="2024-05-11T02:16:54.664" v="3016" actId="1076"/>
          <ac:picMkLst>
            <pc:docMk/>
            <pc:sldMk cId="1389494732" sldId="405"/>
            <ac:picMk id="6" creationId="{EE6B3785-B8C2-56EA-E30E-FFBC28258EFF}"/>
          </ac:picMkLst>
        </pc:picChg>
      </pc:sldChg>
      <pc:sldChg chg="modSp new mod">
        <pc:chgData name="Luke Wang" userId="69b7a984b809f2c0" providerId="LiveId" clId="{3E95B6A1-DEFE-4C63-BEDA-6AD4CD3584DF}" dt="2024-05-11T02:24:49.573" v="3334" actId="20577"/>
        <pc:sldMkLst>
          <pc:docMk/>
          <pc:sldMk cId="2157351167" sldId="406"/>
        </pc:sldMkLst>
        <pc:spChg chg="mod">
          <ac:chgData name="Luke Wang" userId="69b7a984b809f2c0" providerId="LiveId" clId="{3E95B6A1-DEFE-4C63-BEDA-6AD4CD3584DF}" dt="2024-05-11T02:14:38.529" v="2983" actId="20577"/>
          <ac:spMkLst>
            <pc:docMk/>
            <pc:sldMk cId="2157351167" sldId="406"/>
            <ac:spMk id="2" creationId="{9C6D8761-519B-1B96-89CD-7FCBA84822FA}"/>
          </ac:spMkLst>
        </pc:spChg>
        <pc:spChg chg="mod">
          <ac:chgData name="Luke Wang" userId="69b7a984b809f2c0" providerId="LiveId" clId="{3E95B6A1-DEFE-4C63-BEDA-6AD4CD3584DF}" dt="2024-05-11T02:24:49.573" v="3334" actId="20577"/>
          <ac:spMkLst>
            <pc:docMk/>
            <pc:sldMk cId="2157351167" sldId="406"/>
            <ac:spMk id="3" creationId="{743D46BF-F999-AE10-D599-0A5031F79E11}"/>
          </ac:spMkLst>
        </pc:spChg>
      </pc:sldChg>
      <pc:sldMasterChg chg="delSldLayout">
        <pc:chgData name="Luke Wang" userId="69b7a984b809f2c0" providerId="LiveId" clId="{3E95B6A1-DEFE-4C63-BEDA-6AD4CD3584DF}" dt="2024-05-11T00:53:50.859" v="1576" actId="47"/>
        <pc:sldMasterMkLst>
          <pc:docMk/>
          <pc:sldMasterMk cId="0" sldId="2147483648"/>
        </pc:sldMasterMkLst>
        <pc:sldLayoutChg chg="del">
          <pc:chgData name="Luke Wang" userId="69b7a984b809f2c0" providerId="LiveId" clId="{3E95B6A1-DEFE-4C63-BEDA-6AD4CD3584DF}" dt="2024-05-11T00:52:58.955" v="1539" actId="47"/>
          <pc:sldLayoutMkLst>
            <pc:docMk/>
            <pc:sldMasterMk cId="0" sldId="2147483648"/>
            <pc:sldLayoutMk cId="2174482377" sldId="2147483660"/>
          </pc:sldLayoutMkLst>
        </pc:sldLayoutChg>
        <pc:sldLayoutChg chg="del">
          <pc:chgData name="Luke Wang" userId="69b7a984b809f2c0" providerId="LiveId" clId="{3E95B6A1-DEFE-4C63-BEDA-6AD4CD3584DF}" dt="2024-05-11T00:53:50.859" v="1576" actId="47"/>
          <pc:sldLayoutMkLst>
            <pc:docMk/>
            <pc:sldMasterMk cId="0" sldId="2147483648"/>
            <pc:sldLayoutMk cId="1615743262" sldId="2147483661"/>
          </pc:sldLayoutMkLst>
        </pc:sldLayoutChg>
      </pc:sldMasterChg>
    </pc:docChg>
  </pc:docChgLst>
  <pc:docChgLst>
    <pc:chgData name="Luke Wang" userId="69b7a984b809f2c0" providerId="LiveId" clId="{D1B5BED9-5E73-462F-B1FF-42F5E465ECE3}"/>
    <pc:docChg chg="undo custSel addSld delSld modSld">
      <pc:chgData name="Luke Wang" userId="69b7a984b809f2c0" providerId="LiveId" clId="{D1B5BED9-5E73-462F-B1FF-42F5E465ECE3}" dt="2024-04-25T03:46:07.655" v="2384" actId="207"/>
      <pc:docMkLst>
        <pc:docMk/>
      </pc:docMkLst>
      <pc:sldChg chg="modSp mod">
        <pc:chgData name="Luke Wang" userId="69b7a984b809f2c0" providerId="LiveId" clId="{D1B5BED9-5E73-462F-B1FF-42F5E465ECE3}" dt="2024-04-25T02:12:28.173" v="12" actId="20577"/>
        <pc:sldMkLst>
          <pc:docMk/>
          <pc:sldMk cId="0" sldId="256"/>
        </pc:sldMkLst>
        <pc:spChg chg="mod">
          <ac:chgData name="Luke Wang" userId="69b7a984b809f2c0" providerId="LiveId" clId="{D1B5BED9-5E73-462F-B1FF-42F5E465ECE3}" dt="2024-04-25T02:12:28.173" v="12" actId="20577"/>
          <ac:spMkLst>
            <pc:docMk/>
            <pc:sldMk cId="0" sldId="256"/>
            <ac:spMk id="2" creationId="{00000000-0000-0000-0000-000000000000}"/>
          </ac:spMkLst>
        </pc:spChg>
      </pc:sldChg>
      <pc:sldChg chg="modSp new mod">
        <pc:chgData name="Luke Wang" userId="69b7a984b809f2c0" providerId="LiveId" clId="{D1B5BED9-5E73-462F-B1FF-42F5E465ECE3}" dt="2024-04-25T02:22:09.733" v="649" actId="20577"/>
        <pc:sldMkLst>
          <pc:docMk/>
          <pc:sldMk cId="762335526" sldId="306"/>
        </pc:sldMkLst>
        <pc:spChg chg="mod">
          <ac:chgData name="Luke Wang" userId="69b7a984b809f2c0" providerId="LiveId" clId="{D1B5BED9-5E73-462F-B1FF-42F5E465ECE3}" dt="2024-04-25T02:14:12.096" v="25" actId="20577"/>
          <ac:spMkLst>
            <pc:docMk/>
            <pc:sldMk cId="762335526" sldId="306"/>
            <ac:spMk id="2" creationId="{A2F69D1B-AE1D-3E80-EA57-767ED1F204CF}"/>
          </ac:spMkLst>
        </pc:spChg>
        <pc:spChg chg="mod">
          <ac:chgData name="Luke Wang" userId="69b7a984b809f2c0" providerId="LiveId" clId="{D1B5BED9-5E73-462F-B1FF-42F5E465ECE3}" dt="2024-04-25T02:22:09.733" v="649" actId="20577"/>
          <ac:spMkLst>
            <pc:docMk/>
            <pc:sldMk cId="762335526" sldId="306"/>
            <ac:spMk id="3" creationId="{EE238EE8-089C-80A1-BA20-33458BAECF5F}"/>
          </ac:spMkLst>
        </pc:spChg>
      </pc:sldChg>
      <pc:sldChg chg="modSp new mod">
        <pc:chgData name="Luke Wang" userId="69b7a984b809f2c0" providerId="LiveId" clId="{D1B5BED9-5E73-462F-B1FF-42F5E465ECE3}" dt="2024-04-25T02:21:11.663" v="514" actId="20577"/>
        <pc:sldMkLst>
          <pc:docMk/>
          <pc:sldMk cId="3487508498" sldId="307"/>
        </pc:sldMkLst>
        <pc:spChg chg="mod">
          <ac:chgData name="Luke Wang" userId="69b7a984b809f2c0" providerId="LiveId" clId="{D1B5BED9-5E73-462F-B1FF-42F5E465ECE3}" dt="2024-04-25T02:16:47.848" v="181" actId="20577"/>
          <ac:spMkLst>
            <pc:docMk/>
            <pc:sldMk cId="3487508498" sldId="307"/>
            <ac:spMk id="2" creationId="{CC32F6EA-3466-3572-C6F1-90771492D1F0}"/>
          </ac:spMkLst>
        </pc:spChg>
        <pc:spChg chg="mod">
          <ac:chgData name="Luke Wang" userId="69b7a984b809f2c0" providerId="LiveId" clId="{D1B5BED9-5E73-462F-B1FF-42F5E465ECE3}" dt="2024-04-25T02:21:11.663" v="514" actId="20577"/>
          <ac:spMkLst>
            <pc:docMk/>
            <pc:sldMk cId="3487508498" sldId="307"/>
            <ac:spMk id="3" creationId="{058B272E-4D28-5955-195A-DA8AAB406454}"/>
          </ac:spMkLst>
        </pc:spChg>
      </pc:sldChg>
      <pc:sldChg chg="modSp del mod">
        <pc:chgData name="Luke Wang" userId="69b7a984b809f2c0" providerId="LiveId" clId="{D1B5BED9-5E73-462F-B1FF-42F5E465ECE3}" dt="2024-04-25T03:45:52.991" v="2380" actId="207"/>
        <pc:sldMkLst>
          <pc:docMk/>
          <pc:sldMk cId="4163808327" sldId="308"/>
        </pc:sldMkLst>
        <pc:spChg chg="mod">
          <ac:chgData name="Luke Wang" userId="69b7a984b809f2c0" providerId="LiveId" clId="{D1B5BED9-5E73-462F-B1FF-42F5E465ECE3}" dt="2024-04-25T03:45:52.991" v="2380" actId="207"/>
          <ac:spMkLst>
            <pc:docMk/>
            <pc:sldMk cId="4163808327" sldId="308"/>
            <ac:spMk id="3" creationId="{EE238EE8-089C-80A1-BA20-33458BAECF5F}"/>
          </ac:spMkLst>
        </pc:spChg>
      </pc:sldChg>
      <pc:sldChg chg="modSp add mod">
        <pc:chgData name="Luke Wang" userId="69b7a984b809f2c0" providerId="LiveId" clId="{D1B5BED9-5E73-462F-B1FF-42F5E465ECE3}" dt="2024-04-25T03:45:59.984" v="2382" actId="207"/>
        <pc:sldMkLst>
          <pc:docMk/>
          <pc:sldMk cId="240113907" sldId="309"/>
        </pc:sldMkLst>
        <pc:spChg chg="mod">
          <ac:chgData name="Luke Wang" userId="69b7a984b809f2c0" providerId="LiveId" clId="{D1B5BED9-5E73-462F-B1FF-42F5E465ECE3}" dt="2024-04-25T03:45:59.984" v="2382" actId="207"/>
          <ac:spMkLst>
            <pc:docMk/>
            <pc:sldMk cId="240113907" sldId="309"/>
            <ac:spMk id="3" creationId="{EE238EE8-089C-80A1-BA20-33458BAECF5F}"/>
          </ac:spMkLst>
        </pc:spChg>
      </pc:sldChg>
      <pc:sldChg chg="modSp del mod">
        <pc:chgData name="Luke Wang" userId="69b7a984b809f2c0" providerId="LiveId" clId="{D1B5BED9-5E73-462F-B1FF-42F5E465ECE3}" dt="2024-04-25T03:46:07.655" v="2384" actId="207"/>
        <pc:sldMkLst>
          <pc:docMk/>
          <pc:sldMk cId="142819957" sldId="310"/>
        </pc:sldMkLst>
        <pc:spChg chg="mod">
          <ac:chgData name="Luke Wang" userId="69b7a984b809f2c0" providerId="LiveId" clId="{D1B5BED9-5E73-462F-B1FF-42F5E465ECE3}" dt="2024-04-25T03:46:07.655" v="2384" actId="207"/>
          <ac:spMkLst>
            <pc:docMk/>
            <pc:sldMk cId="142819957" sldId="310"/>
            <ac:spMk id="3" creationId="{EE238EE8-089C-80A1-BA20-33458BAECF5F}"/>
          </ac:spMkLst>
        </pc:spChg>
      </pc:sldChg>
      <pc:sldChg chg="modSp new mod">
        <pc:chgData name="Luke Wang" userId="69b7a984b809f2c0" providerId="LiveId" clId="{D1B5BED9-5E73-462F-B1FF-42F5E465ECE3}" dt="2024-04-25T03:43:56.502" v="2320" actId="20577"/>
        <pc:sldMkLst>
          <pc:docMk/>
          <pc:sldMk cId="3206094802" sldId="311"/>
        </pc:sldMkLst>
        <pc:spChg chg="mod">
          <ac:chgData name="Luke Wang" userId="69b7a984b809f2c0" providerId="LiveId" clId="{D1B5BED9-5E73-462F-B1FF-42F5E465ECE3}" dt="2024-04-25T02:17:45.674" v="307" actId="20577"/>
          <ac:spMkLst>
            <pc:docMk/>
            <pc:sldMk cId="3206094802" sldId="311"/>
            <ac:spMk id="2" creationId="{51326DAF-EEF2-A0CB-E720-AEC1C5DEF00E}"/>
          </ac:spMkLst>
        </pc:spChg>
        <pc:spChg chg="mod">
          <ac:chgData name="Luke Wang" userId="69b7a984b809f2c0" providerId="LiveId" clId="{D1B5BED9-5E73-462F-B1FF-42F5E465ECE3}" dt="2024-04-25T03:43:56.502" v="2320" actId="20577"/>
          <ac:spMkLst>
            <pc:docMk/>
            <pc:sldMk cId="3206094802" sldId="311"/>
            <ac:spMk id="3" creationId="{60301208-EB45-B297-9344-E05696E7AB70}"/>
          </ac:spMkLst>
        </pc:spChg>
      </pc:sldChg>
      <pc:sldChg chg="modSp new mod">
        <pc:chgData name="Luke Wang" userId="69b7a984b809f2c0" providerId="LiveId" clId="{D1B5BED9-5E73-462F-B1FF-42F5E465ECE3}" dt="2024-04-25T02:20:44.928" v="512" actId="20577"/>
        <pc:sldMkLst>
          <pc:docMk/>
          <pc:sldMk cId="857068380" sldId="312"/>
        </pc:sldMkLst>
        <pc:spChg chg="mod">
          <ac:chgData name="Luke Wang" userId="69b7a984b809f2c0" providerId="LiveId" clId="{D1B5BED9-5E73-462F-B1FF-42F5E465ECE3}" dt="2024-04-25T02:20:13.164" v="467" actId="20577"/>
          <ac:spMkLst>
            <pc:docMk/>
            <pc:sldMk cId="857068380" sldId="312"/>
            <ac:spMk id="2" creationId="{3BABDD7F-D312-D234-C7F4-9ABAD917FC3E}"/>
          </ac:spMkLst>
        </pc:spChg>
        <pc:spChg chg="mod">
          <ac:chgData name="Luke Wang" userId="69b7a984b809f2c0" providerId="LiveId" clId="{D1B5BED9-5E73-462F-B1FF-42F5E465ECE3}" dt="2024-04-25T02:20:44.928" v="512" actId="20577"/>
          <ac:spMkLst>
            <pc:docMk/>
            <pc:sldMk cId="857068380" sldId="312"/>
            <ac:spMk id="3" creationId="{CCE4CF3F-D688-3C08-CDC8-9BAB8121E013}"/>
          </ac:spMkLst>
        </pc:spChg>
      </pc:sldChg>
      <pc:sldChg chg="modSp new mod">
        <pc:chgData name="Luke Wang" userId="69b7a984b809f2c0" providerId="LiveId" clId="{D1B5BED9-5E73-462F-B1FF-42F5E465ECE3}" dt="2024-04-25T02:22:23.854" v="656" actId="20577"/>
        <pc:sldMkLst>
          <pc:docMk/>
          <pc:sldMk cId="1699105795" sldId="313"/>
        </pc:sldMkLst>
        <pc:spChg chg="mod">
          <ac:chgData name="Luke Wang" userId="69b7a984b809f2c0" providerId="LiveId" clId="{D1B5BED9-5E73-462F-B1FF-42F5E465ECE3}" dt="2024-04-25T02:22:01.255" v="645" actId="20577"/>
          <ac:spMkLst>
            <pc:docMk/>
            <pc:sldMk cId="1699105795" sldId="313"/>
            <ac:spMk id="2" creationId="{CBAD3F88-0887-40B2-0F4A-70ED0506F42A}"/>
          </ac:spMkLst>
        </pc:spChg>
        <pc:spChg chg="mod">
          <ac:chgData name="Luke Wang" userId="69b7a984b809f2c0" providerId="LiveId" clId="{D1B5BED9-5E73-462F-B1FF-42F5E465ECE3}" dt="2024-04-25T02:22:23.854" v="656" actId="20577"/>
          <ac:spMkLst>
            <pc:docMk/>
            <pc:sldMk cId="1699105795" sldId="313"/>
            <ac:spMk id="3" creationId="{A920C15B-ED66-EDAD-8057-89BF4104BBD8}"/>
          </ac:spMkLst>
        </pc:spChg>
      </pc:sldChg>
      <pc:sldChg chg="addSp modSp new mod modAnim">
        <pc:chgData name="Luke Wang" userId="69b7a984b809f2c0" providerId="LiveId" clId="{D1B5BED9-5E73-462F-B1FF-42F5E465ECE3}" dt="2024-04-25T03:01:03.026" v="1266" actId="20577"/>
        <pc:sldMkLst>
          <pc:docMk/>
          <pc:sldMk cId="562594592" sldId="314"/>
        </pc:sldMkLst>
        <pc:spChg chg="mod">
          <ac:chgData name="Luke Wang" userId="69b7a984b809f2c0" providerId="LiveId" clId="{D1B5BED9-5E73-462F-B1FF-42F5E465ECE3}" dt="2024-04-25T02:22:33.577" v="681" actId="20577"/>
          <ac:spMkLst>
            <pc:docMk/>
            <pc:sldMk cId="562594592" sldId="314"/>
            <ac:spMk id="2" creationId="{00C2AC60-6A62-AB7D-7564-5D33C8624FFB}"/>
          </ac:spMkLst>
        </pc:spChg>
        <pc:spChg chg="mod">
          <ac:chgData name="Luke Wang" userId="69b7a984b809f2c0" providerId="LiveId" clId="{D1B5BED9-5E73-462F-B1FF-42F5E465ECE3}" dt="2024-04-25T03:01:03.026" v="1266" actId="20577"/>
          <ac:spMkLst>
            <pc:docMk/>
            <pc:sldMk cId="562594592" sldId="314"/>
            <ac:spMk id="3" creationId="{6D61610C-E596-5F99-44D0-762A1B98D834}"/>
          </ac:spMkLst>
        </pc:spChg>
        <pc:picChg chg="add mod">
          <ac:chgData name="Luke Wang" userId="69b7a984b809f2c0" providerId="LiveId" clId="{D1B5BED9-5E73-462F-B1FF-42F5E465ECE3}" dt="2024-04-25T02:59:05.419" v="1022" actId="1076"/>
          <ac:picMkLst>
            <pc:docMk/>
            <pc:sldMk cId="562594592" sldId="314"/>
            <ac:picMk id="5" creationId="{46948744-9132-C324-9DEE-703487C39D74}"/>
          </ac:picMkLst>
        </pc:picChg>
        <pc:picChg chg="add mod">
          <ac:chgData name="Luke Wang" userId="69b7a984b809f2c0" providerId="LiveId" clId="{D1B5BED9-5E73-462F-B1FF-42F5E465ECE3}" dt="2024-04-25T02:59:04.542" v="1021" actId="1076"/>
          <ac:picMkLst>
            <pc:docMk/>
            <pc:sldMk cId="562594592" sldId="314"/>
            <ac:picMk id="7" creationId="{E23FC301-6977-4083-E468-B6A3A6DAF758}"/>
          </ac:picMkLst>
        </pc:picChg>
      </pc:sldChg>
      <pc:sldChg chg="del">
        <pc:chgData name="Luke Wang" userId="69b7a984b809f2c0" providerId="LiveId" clId="{D1B5BED9-5E73-462F-B1FF-42F5E465ECE3}" dt="2024-04-25T02:12:34.868" v="13" actId="47"/>
        <pc:sldMkLst>
          <pc:docMk/>
          <pc:sldMk cId="1171474853" sldId="315"/>
        </pc:sldMkLst>
        <pc:spChg chg="mod">
          <ac:chgData name="Luke Wang" userId="69b7a984b809f2c0" providerId="LiveId" clId="{D1B5BED9-5E73-462F-B1FF-42F5E465ECE3}" dt="2024-04-25T02:31:48.749" v="716" actId="20577"/>
          <ac:spMkLst>
            <pc:docMk/>
            <pc:sldMk cId="1171474853" sldId="315"/>
            <ac:spMk id="2" creationId="{31698E11-60D9-2E7B-05CD-F5D157BF5E17}"/>
          </ac:spMkLst>
        </pc:spChg>
        <pc:spChg chg="mod">
          <ac:chgData name="Luke Wang" userId="69b7a984b809f2c0" providerId="LiveId" clId="{D1B5BED9-5E73-462F-B1FF-42F5E465ECE3}" dt="2024-04-25T03:02:43.442" v="1361" actId="14100"/>
          <ac:spMkLst>
            <pc:docMk/>
            <pc:sldMk cId="1171474853" sldId="315"/>
            <ac:spMk id="3" creationId="{D70D376C-9E10-CFA4-8B55-F3F3E078D7CB}"/>
          </ac:spMkLst>
        </pc:spChg>
        <pc:spChg chg="mod">
          <ac:chgData name="Luke Wang" userId="69b7a984b809f2c0" providerId="LiveId" clId="{D1B5BED9-5E73-462F-B1FF-42F5E465ECE3}" dt="2024-04-25T02:32:19.894" v="808"/>
          <ac:spMkLst>
            <pc:docMk/>
            <pc:sldMk cId="1171474853" sldId="315"/>
            <ac:spMk id="6" creationId="{9C782795-0971-DFC6-B6BD-68E500DFE3CE}"/>
          </ac:spMkLst>
        </pc:spChg>
        <pc:spChg chg="mod">
          <ac:chgData name="Luke Wang" userId="69b7a984b809f2c0" providerId="LiveId" clId="{D1B5BED9-5E73-462F-B1FF-42F5E465ECE3}" dt="2024-04-25T02:32:19.894" v="808"/>
          <ac:spMkLst>
            <pc:docMk/>
            <pc:sldMk cId="1171474853" sldId="315"/>
            <ac:spMk id="7" creationId="{2D093438-9BB4-BCDA-53DA-1FDC1A33362F}"/>
          </ac:spMkLst>
        </pc:spChg>
        <pc:spChg chg="mod">
          <ac:chgData name="Luke Wang" userId="69b7a984b809f2c0" providerId="LiveId" clId="{D1B5BED9-5E73-462F-B1FF-42F5E465ECE3}" dt="2024-04-25T02:32:19.894" v="808"/>
          <ac:spMkLst>
            <pc:docMk/>
            <pc:sldMk cId="1171474853" sldId="315"/>
            <ac:spMk id="8" creationId="{0F26102C-334E-A632-42A4-B75891E874D1}"/>
          </ac:spMkLst>
        </pc:spChg>
        <pc:spChg chg="mod">
          <ac:chgData name="Luke Wang" userId="69b7a984b809f2c0" providerId="LiveId" clId="{D1B5BED9-5E73-462F-B1FF-42F5E465ECE3}" dt="2024-04-25T02:32:19.894" v="808"/>
          <ac:spMkLst>
            <pc:docMk/>
            <pc:sldMk cId="1171474853" sldId="315"/>
            <ac:spMk id="9" creationId="{4C194A2F-38F6-46D8-9C66-3AEC35979569}"/>
          </ac:spMkLst>
        </pc:spChg>
        <pc:spChg chg="mod">
          <ac:chgData name="Luke Wang" userId="69b7a984b809f2c0" providerId="LiveId" clId="{D1B5BED9-5E73-462F-B1FF-42F5E465ECE3}" dt="2024-04-25T02:32:19.894" v="808"/>
          <ac:spMkLst>
            <pc:docMk/>
            <pc:sldMk cId="1171474853" sldId="315"/>
            <ac:spMk id="10" creationId="{D7AA7AE5-BCD6-DBAA-D125-249F84F41487}"/>
          </ac:spMkLst>
        </pc:spChg>
        <pc:spChg chg="mod">
          <ac:chgData name="Luke Wang" userId="69b7a984b809f2c0" providerId="LiveId" clId="{D1B5BED9-5E73-462F-B1FF-42F5E465ECE3}" dt="2024-04-25T02:32:19.894" v="808"/>
          <ac:spMkLst>
            <pc:docMk/>
            <pc:sldMk cId="1171474853" sldId="315"/>
            <ac:spMk id="11" creationId="{56845EB7-0E7B-7B03-B161-4BFD4A806668}"/>
          </ac:spMkLst>
        </pc:spChg>
        <pc:spChg chg="mod">
          <ac:chgData name="Luke Wang" userId="69b7a984b809f2c0" providerId="LiveId" clId="{D1B5BED9-5E73-462F-B1FF-42F5E465ECE3}" dt="2024-04-25T03:02:17.535" v="1326" actId="1076"/>
          <ac:spMkLst>
            <pc:docMk/>
            <pc:sldMk cId="1171474853" sldId="315"/>
            <ac:spMk id="13" creationId="{9D46F273-4FCE-AC31-B85B-6DDDE602BF89}"/>
          </ac:spMkLst>
        </pc:spChg>
        <pc:spChg chg="mod">
          <ac:chgData name="Luke Wang" userId="69b7a984b809f2c0" providerId="LiveId" clId="{D1B5BED9-5E73-462F-B1FF-42F5E465ECE3}" dt="2024-04-25T03:02:19.671" v="1327" actId="1076"/>
          <ac:spMkLst>
            <pc:docMk/>
            <pc:sldMk cId="1171474853" sldId="315"/>
            <ac:spMk id="14" creationId="{7B923B09-78F7-5354-B2C3-59BFDB2DC49C}"/>
          </ac:spMkLst>
        </pc:spChg>
        <pc:spChg chg="mod">
          <ac:chgData name="Luke Wang" userId="69b7a984b809f2c0" providerId="LiveId" clId="{D1B5BED9-5E73-462F-B1FF-42F5E465ECE3}" dt="2024-04-25T02:32:35.829" v="812"/>
          <ac:spMkLst>
            <pc:docMk/>
            <pc:sldMk cId="1171474853" sldId="315"/>
            <ac:spMk id="15" creationId="{26637F6F-9CC6-D390-BD23-1C34F527EE05}"/>
          </ac:spMkLst>
        </pc:spChg>
        <pc:spChg chg="mod">
          <ac:chgData name="Luke Wang" userId="69b7a984b809f2c0" providerId="LiveId" clId="{D1B5BED9-5E73-462F-B1FF-42F5E465ECE3}" dt="2024-04-25T02:32:35.829" v="812"/>
          <ac:spMkLst>
            <pc:docMk/>
            <pc:sldMk cId="1171474853" sldId="315"/>
            <ac:spMk id="16" creationId="{8B236562-B593-FF33-C2C4-83BD4A3933ED}"/>
          </ac:spMkLst>
        </pc:spChg>
        <pc:spChg chg="mod">
          <ac:chgData name="Luke Wang" userId="69b7a984b809f2c0" providerId="LiveId" clId="{D1B5BED9-5E73-462F-B1FF-42F5E465ECE3}" dt="2024-04-25T03:02:28.522" v="1347" actId="1076"/>
          <ac:spMkLst>
            <pc:docMk/>
            <pc:sldMk cId="1171474853" sldId="315"/>
            <ac:spMk id="17" creationId="{CC28784A-B547-6E16-21DD-B42B469E4C40}"/>
          </ac:spMkLst>
        </pc:spChg>
        <pc:spChg chg="mod">
          <ac:chgData name="Luke Wang" userId="69b7a984b809f2c0" providerId="LiveId" clId="{D1B5BED9-5E73-462F-B1FF-42F5E465ECE3}" dt="2024-04-25T03:02:37.809" v="1360" actId="1076"/>
          <ac:spMkLst>
            <pc:docMk/>
            <pc:sldMk cId="1171474853" sldId="315"/>
            <ac:spMk id="18" creationId="{7AEEF347-3DF7-A066-811C-518550727ED1}"/>
          </ac:spMkLst>
        </pc:spChg>
        <pc:grpChg chg="add del mod">
          <ac:chgData name="Luke Wang" userId="69b7a984b809f2c0" providerId="LiveId" clId="{D1B5BED9-5E73-462F-B1FF-42F5E465ECE3}" dt="2024-04-25T02:32:22.647" v="811"/>
          <ac:grpSpMkLst>
            <pc:docMk/>
            <pc:sldMk cId="1171474853" sldId="315"/>
            <ac:grpSpMk id="5" creationId="{387C3195-66C5-8432-9E8A-6D6F3E4E86A5}"/>
          </ac:grpSpMkLst>
        </pc:grpChg>
        <pc:grpChg chg="add mod">
          <ac:chgData name="Luke Wang" userId="69b7a984b809f2c0" providerId="LiveId" clId="{D1B5BED9-5E73-462F-B1FF-42F5E465ECE3}" dt="2024-04-25T02:32:35.829" v="812"/>
          <ac:grpSpMkLst>
            <pc:docMk/>
            <pc:sldMk cId="1171474853" sldId="315"/>
            <ac:grpSpMk id="12" creationId="{8C86688B-672E-4831-BA7B-AA7D80E5EF98}"/>
          </ac:grpSpMkLst>
        </pc:grpChg>
        <pc:cxnChg chg="add mod">
          <ac:chgData name="Luke Wang" userId="69b7a984b809f2c0" providerId="LiveId" clId="{D1B5BED9-5E73-462F-B1FF-42F5E465ECE3}" dt="2024-04-25T02:32:35.829" v="812"/>
          <ac:cxnSpMkLst>
            <pc:docMk/>
            <pc:sldMk cId="1171474853" sldId="315"/>
            <ac:cxnSpMk id="19" creationId="{45260CBA-146E-4313-395D-858ECBBE957F}"/>
          </ac:cxnSpMkLst>
        </pc:cxnChg>
        <pc:cxnChg chg="add mod">
          <ac:chgData name="Luke Wang" userId="69b7a984b809f2c0" providerId="LiveId" clId="{D1B5BED9-5E73-462F-B1FF-42F5E465ECE3}" dt="2024-04-25T02:32:35.829" v="812"/>
          <ac:cxnSpMkLst>
            <pc:docMk/>
            <pc:sldMk cId="1171474853" sldId="315"/>
            <ac:cxnSpMk id="20" creationId="{A6936E94-766D-5985-F39D-A5F1F9CFCBB0}"/>
          </ac:cxnSpMkLst>
        </pc:cxnChg>
        <pc:cxnChg chg="add mod">
          <ac:chgData name="Luke Wang" userId="69b7a984b809f2c0" providerId="LiveId" clId="{D1B5BED9-5E73-462F-B1FF-42F5E465ECE3}" dt="2024-04-25T02:32:35.829" v="812"/>
          <ac:cxnSpMkLst>
            <pc:docMk/>
            <pc:sldMk cId="1171474853" sldId="315"/>
            <ac:cxnSpMk id="21" creationId="{CE691A56-211B-80BA-1C27-AF1E6F01EE7B}"/>
          </ac:cxnSpMkLst>
        </pc:cxnChg>
      </pc:sldChg>
      <pc:sldChg chg="addSp modSp new del mod">
        <pc:chgData name="Luke Wang" userId="69b7a984b809f2c0" providerId="LiveId" clId="{D1B5BED9-5E73-462F-B1FF-42F5E465ECE3}" dt="2024-04-25T02:59:13.292" v="1025" actId="47"/>
        <pc:sldMkLst>
          <pc:docMk/>
          <pc:sldMk cId="2129805333" sldId="316"/>
        </pc:sldMkLst>
        <pc:picChg chg="add mod">
          <ac:chgData name="Luke Wang" userId="69b7a984b809f2c0" providerId="LiveId" clId="{D1B5BED9-5E73-462F-B1FF-42F5E465ECE3}" dt="2024-04-25T02:56:58.097" v="837" actId="1076"/>
          <ac:picMkLst>
            <pc:docMk/>
            <pc:sldMk cId="2129805333" sldId="316"/>
            <ac:picMk id="6" creationId="{1727DF71-4041-C6BB-2690-93C6480FD07E}"/>
          </ac:picMkLst>
        </pc:picChg>
      </pc:sldChg>
      <pc:sldChg chg="del">
        <pc:chgData name="Luke Wang" userId="69b7a984b809f2c0" providerId="LiveId" clId="{D1B5BED9-5E73-462F-B1FF-42F5E465ECE3}" dt="2024-04-25T02:12:34.868" v="13" actId="47"/>
        <pc:sldMkLst>
          <pc:docMk/>
          <pc:sldMk cId="2425063826" sldId="317"/>
        </pc:sldMkLst>
      </pc:sldChg>
      <pc:sldChg chg="del">
        <pc:chgData name="Luke Wang" userId="69b7a984b809f2c0" providerId="LiveId" clId="{D1B5BED9-5E73-462F-B1FF-42F5E465ECE3}" dt="2024-04-25T02:12:34.868" v="13" actId="47"/>
        <pc:sldMkLst>
          <pc:docMk/>
          <pc:sldMk cId="2800341760" sldId="318"/>
        </pc:sldMkLst>
      </pc:sldChg>
      <pc:sldChg chg="del">
        <pc:chgData name="Luke Wang" userId="69b7a984b809f2c0" providerId="LiveId" clId="{D1B5BED9-5E73-462F-B1FF-42F5E465ECE3}" dt="2024-04-25T02:12:34.868" v="13" actId="47"/>
        <pc:sldMkLst>
          <pc:docMk/>
          <pc:sldMk cId="899076409" sldId="320"/>
        </pc:sldMkLst>
      </pc:sldChg>
      <pc:sldChg chg="del">
        <pc:chgData name="Luke Wang" userId="69b7a984b809f2c0" providerId="LiveId" clId="{D1B5BED9-5E73-462F-B1FF-42F5E465ECE3}" dt="2024-04-25T02:12:34.868" v="13" actId="47"/>
        <pc:sldMkLst>
          <pc:docMk/>
          <pc:sldMk cId="195427319" sldId="326"/>
        </pc:sldMkLst>
      </pc:sldChg>
      <pc:sldChg chg="del">
        <pc:chgData name="Luke Wang" userId="69b7a984b809f2c0" providerId="LiveId" clId="{D1B5BED9-5E73-462F-B1FF-42F5E465ECE3}" dt="2024-04-25T02:12:34.868" v="13" actId="47"/>
        <pc:sldMkLst>
          <pc:docMk/>
          <pc:sldMk cId="3734727271" sldId="327"/>
        </pc:sldMkLst>
      </pc:sldChg>
      <pc:sldChg chg="del">
        <pc:chgData name="Luke Wang" userId="69b7a984b809f2c0" providerId="LiveId" clId="{D1B5BED9-5E73-462F-B1FF-42F5E465ECE3}" dt="2024-04-25T02:12:34.868" v="13" actId="47"/>
        <pc:sldMkLst>
          <pc:docMk/>
          <pc:sldMk cId="4143424447" sldId="328"/>
        </pc:sldMkLst>
      </pc:sldChg>
      <pc:sldChg chg="del">
        <pc:chgData name="Luke Wang" userId="69b7a984b809f2c0" providerId="LiveId" clId="{D1B5BED9-5E73-462F-B1FF-42F5E465ECE3}" dt="2024-04-25T02:12:34.868" v="13" actId="47"/>
        <pc:sldMkLst>
          <pc:docMk/>
          <pc:sldMk cId="1901061093" sldId="329"/>
        </pc:sldMkLst>
      </pc:sldChg>
      <pc:sldChg chg="del">
        <pc:chgData name="Luke Wang" userId="69b7a984b809f2c0" providerId="LiveId" clId="{D1B5BED9-5E73-462F-B1FF-42F5E465ECE3}" dt="2024-04-25T02:12:34.868" v="13" actId="47"/>
        <pc:sldMkLst>
          <pc:docMk/>
          <pc:sldMk cId="77852212" sldId="330"/>
        </pc:sldMkLst>
      </pc:sldChg>
      <pc:sldChg chg="del">
        <pc:chgData name="Luke Wang" userId="69b7a984b809f2c0" providerId="LiveId" clId="{D1B5BED9-5E73-462F-B1FF-42F5E465ECE3}" dt="2024-04-25T02:12:34.868" v="13" actId="47"/>
        <pc:sldMkLst>
          <pc:docMk/>
          <pc:sldMk cId="2451571552" sldId="331"/>
        </pc:sldMkLst>
      </pc:sldChg>
      <pc:sldChg chg="del">
        <pc:chgData name="Luke Wang" userId="69b7a984b809f2c0" providerId="LiveId" clId="{D1B5BED9-5E73-462F-B1FF-42F5E465ECE3}" dt="2024-04-25T02:12:34.868" v="13" actId="47"/>
        <pc:sldMkLst>
          <pc:docMk/>
          <pc:sldMk cId="3563858428" sldId="332"/>
        </pc:sldMkLst>
      </pc:sldChg>
      <pc:sldChg chg="del">
        <pc:chgData name="Luke Wang" userId="69b7a984b809f2c0" providerId="LiveId" clId="{D1B5BED9-5E73-462F-B1FF-42F5E465ECE3}" dt="2024-04-25T02:12:34.868" v="13" actId="47"/>
        <pc:sldMkLst>
          <pc:docMk/>
          <pc:sldMk cId="2917425796" sldId="333"/>
        </pc:sldMkLst>
      </pc:sldChg>
      <pc:sldChg chg="del">
        <pc:chgData name="Luke Wang" userId="69b7a984b809f2c0" providerId="LiveId" clId="{D1B5BED9-5E73-462F-B1FF-42F5E465ECE3}" dt="2024-04-25T02:12:34.868" v="13" actId="47"/>
        <pc:sldMkLst>
          <pc:docMk/>
          <pc:sldMk cId="4031716107" sldId="334"/>
        </pc:sldMkLst>
      </pc:sldChg>
      <pc:sldChg chg="modSp add mod">
        <pc:chgData name="Luke Wang" userId="69b7a984b809f2c0" providerId="LiveId" clId="{D1B5BED9-5E73-462F-B1FF-42F5E465ECE3}" dt="2024-04-25T03:00:44.215" v="1215" actId="6549"/>
        <pc:sldMkLst>
          <pc:docMk/>
          <pc:sldMk cId="1759879205" sldId="336"/>
        </pc:sldMkLst>
        <pc:spChg chg="mod">
          <ac:chgData name="Luke Wang" userId="69b7a984b809f2c0" providerId="LiveId" clId="{D1B5BED9-5E73-462F-B1FF-42F5E465ECE3}" dt="2024-04-25T03:00:44.215" v="1215" actId="6549"/>
          <ac:spMkLst>
            <pc:docMk/>
            <pc:sldMk cId="1759879205" sldId="336"/>
            <ac:spMk id="2" creationId="{00000000-0000-0000-0000-000000000000}"/>
          </ac:spMkLst>
        </pc:spChg>
        <pc:spChg chg="mod">
          <ac:chgData name="Luke Wang" userId="69b7a984b809f2c0" providerId="LiveId" clId="{D1B5BED9-5E73-462F-B1FF-42F5E465ECE3}" dt="2024-04-25T02:33:08.017" v="836" actId="12"/>
          <ac:spMkLst>
            <pc:docMk/>
            <pc:sldMk cId="1759879205" sldId="336"/>
            <ac:spMk id="3" creationId="{00000000-0000-0000-0000-000000000000}"/>
          </ac:spMkLst>
        </pc:spChg>
      </pc:sldChg>
      <pc:sldChg chg="modSp new mod">
        <pc:chgData name="Luke Wang" userId="69b7a984b809f2c0" providerId="LiveId" clId="{D1B5BED9-5E73-462F-B1FF-42F5E465ECE3}" dt="2024-04-25T03:07:34.317" v="1510" actId="20577"/>
        <pc:sldMkLst>
          <pc:docMk/>
          <pc:sldMk cId="3708698538" sldId="337"/>
        </pc:sldMkLst>
        <pc:spChg chg="mod">
          <ac:chgData name="Luke Wang" userId="69b7a984b809f2c0" providerId="LiveId" clId="{D1B5BED9-5E73-462F-B1FF-42F5E465ECE3}" dt="2024-04-25T03:03:24.249" v="1426" actId="20577"/>
          <ac:spMkLst>
            <pc:docMk/>
            <pc:sldMk cId="3708698538" sldId="337"/>
            <ac:spMk id="2" creationId="{702D6444-219A-0D55-AB78-50C6DF8D5648}"/>
          </ac:spMkLst>
        </pc:spChg>
        <pc:spChg chg="mod">
          <ac:chgData name="Luke Wang" userId="69b7a984b809f2c0" providerId="LiveId" clId="{D1B5BED9-5E73-462F-B1FF-42F5E465ECE3}" dt="2024-04-25T03:07:34.317" v="1510" actId="20577"/>
          <ac:spMkLst>
            <pc:docMk/>
            <pc:sldMk cId="3708698538" sldId="337"/>
            <ac:spMk id="3" creationId="{A35DBDF7-A490-BF18-081B-AF5808B428BC}"/>
          </ac:spMkLst>
        </pc:spChg>
      </pc:sldChg>
      <pc:sldChg chg="modSp new mod">
        <pc:chgData name="Luke Wang" userId="69b7a984b809f2c0" providerId="LiveId" clId="{D1B5BED9-5E73-462F-B1FF-42F5E465ECE3}" dt="2024-04-25T03:16:21.476" v="1531" actId="20577"/>
        <pc:sldMkLst>
          <pc:docMk/>
          <pc:sldMk cId="3777544358" sldId="338"/>
        </pc:sldMkLst>
        <pc:spChg chg="mod">
          <ac:chgData name="Luke Wang" userId="69b7a984b809f2c0" providerId="LiveId" clId="{D1B5BED9-5E73-462F-B1FF-42F5E465ECE3}" dt="2024-04-25T03:16:21.476" v="1531" actId="20577"/>
          <ac:spMkLst>
            <pc:docMk/>
            <pc:sldMk cId="3777544358" sldId="338"/>
            <ac:spMk id="2" creationId="{672B9313-E93D-5999-F736-8766A2EF2A38}"/>
          </ac:spMkLst>
        </pc:spChg>
      </pc:sldChg>
      <pc:sldChg chg="del">
        <pc:chgData name="Luke Wang" userId="69b7a984b809f2c0" providerId="LiveId" clId="{D1B5BED9-5E73-462F-B1FF-42F5E465ECE3}" dt="2024-04-25T02:12:34.868" v="13" actId="47"/>
        <pc:sldMkLst>
          <pc:docMk/>
          <pc:sldMk cId="462480579" sldId="339"/>
        </pc:sldMkLst>
        <pc:spChg chg="mod">
          <ac:chgData name="Luke Wang" userId="69b7a984b809f2c0" providerId="LiveId" clId="{D1B5BED9-5E73-462F-B1FF-42F5E465ECE3}" dt="2024-04-25T03:17:02.842" v="1556" actId="20577"/>
          <ac:spMkLst>
            <pc:docMk/>
            <pc:sldMk cId="462480579" sldId="339"/>
            <ac:spMk id="2" creationId="{BA4D0B84-E132-24A2-1B9B-A317119AF426}"/>
          </ac:spMkLst>
        </pc:spChg>
      </pc:sldChg>
      <pc:sldChg chg="del">
        <pc:chgData name="Luke Wang" userId="69b7a984b809f2c0" providerId="LiveId" clId="{D1B5BED9-5E73-462F-B1FF-42F5E465ECE3}" dt="2024-04-25T02:12:34.868" v="13" actId="47"/>
        <pc:sldMkLst>
          <pc:docMk/>
          <pc:sldMk cId="4287175718" sldId="340"/>
        </pc:sldMkLst>
        <pc:spChg chg="mod">
          <ac:chgData name="Luke Wang" userId="69b7a984b809f2c0" providerId="LiveId" clId="{D1B5BED9-5E73-462F-B1FF-42F5E465ECE3}" dt="2024-04-25T03:17:16.803" v="1583" actId="20577"/>
          <ac:spMkLst>
            <pc:docMk/>
            <pc:sldMk cId="4287175718" sldId="340"/>
            <ac:spMk id="2" creationId="{D72785B9-90D2-12B0-5C32-B7A5B5AE0936}"/>
          </ac:spMkLst>
        </pc:spChg>
      </pc:sldChg>
      <pc:sldChg chg="del">
        <pc:chgData name="Luke Wang" userId="69b7a984b809f2c0" providerId="LiveId" clId="{D1B5BED9-5E73-462F-B1FF-42F5E465ECE3}" dt="2024-04-25T02:12:34.868" v="13" actId="47"/>
        <pc:sldMkLst>
          <pc:docMk/>
          <pc:sldMk cId="4126352834" sldId="341"/>
        </pc:sldMkLst>
        <pc:spChg chg="mod">
          <ac:chgData name="Luke Wang" userId="69b7a984b809f2c0" providerId="LiveId" clId="{D1B5BED9-5E73-462F-B1FF-42F5E465ECE3}" dt="2024-04-25T03:17:33.621" v="1597" actId="20577"/>
          <ac:spMkLst>
            <pc:docMk/>
            <pc:sldMk cId="4126352834" sldId="341"/>
            <ac:spMk id="2" creationId="{FE33D1A8-D773-641E-6F29-48651F38A6BF}"/>
          </ac:spMkLst>
        </pc:spChg>
      </pc:sldChg>
      <pc:sldChg chg="modSp new mod">
        <pc:chgData name="Luke Wang" userId="69b7a984b809f2c0" providerId="LiveId" clId="{D1B5BED9-5E73-462F-B1FF-42F5E465ECE3}" dt="2024-04-25T03:27:08.390" v="1611" actId="20577"/>
        <pc:sldMkLst>
          <pc:docMk/>
          <pc:sldMk cId="1657266706" sldId="342"/>
        </pc:sldMkLst>
        <pc:spChg chg="mod">
          <ac:chgData name="Luke Wang" userId="69b7a984b809f2c0" providerId="LiveId" clId="{D1B5BED9-5E73-462F-B1FF-42F5E465ECE3}" dt="2024-04-25T03:27:08.390" v="1611" actId="20577"/>
          <ac:spMkLst>
            <pc:docMk/>
            <pc:sldMk cId="1657266706" sldId="342"/>
            <ac:spMk id="2" creationId="{EB98ED23-DDE4-F2B1-3F2A-81D8AC7CDD72}"/>
          </ac:spMkLst>
        </pc:spChg>
      </pc:sldChg>
      <pc:sldChg chg="del">
        <pc:chgData name="Luke Wang" userId="69b7a984b809f2c0" providerId="LiveId" clId="{D1B5BED9-5E73-462F-B1FF-42F5E465ECE3}" dt="2024-04-25T02:12:34.868" v="13" actId="47"/>
        <pc:sldMkLst>
          <pc:docMk/>
          <pc:sldMk cId="2177165590" sldId="343"/>
        </pc:sldMkLst>
        <pc:spChg chg="mod">
          <ac:chgData name="Luke Wang" userId="69b7a984b809f2c0" providerId="LiveId" clId="{D1B5BED9-5E73-462F-B1FF-42F5E465ECE3}" dt="2024-04-25T03:28:11.812" v="1614" actId="20577"/>
          <ac:spMkLst>
            <pc:docMk/>
            <pc:sldMk cId="2177165590" sldId="343"/>
            <ac:spMk id="2" creationId="{BDA0BFD3-057D-5D65-8407-F2509102C26F}"/>
          </ac:spMkLst>
        </pc:spChg>
        <pc:spChg chg="mod">
          <ac:chgData name="Luke Wang" userId="69b7a984b809f2c0" providerId="LiveId" clId="{D1B5BED9-5E73-462F-B1FF-42F5E465ECE3}" dt="2024-04-25T03:35:17.909" v="1907" actId="20577"/>
          <ac:spMkLst>
            <pc:docMk/>
            <pc:sldMk cId="2177165590" sldId="343"/>
            <ac:spMk id="3" creationId="{CCFE9531-4433-6E6E-ED00-2D74B050AB88}"/>
          </ac:spMkLst>
        </pc:spChg>
      </pc:sldChg>
      <pc:sldChg chg="modSp new mod">
        <pc:chgData name="Luke Wang" userId="69b7a984b809f2c0" providerId="LiveId" clId="{D1B5BED9-5E73-462F-B1FF-42F5E465ECE3}" dt="2024-04-25T03:35:31.878" v="1939" actId="20577"/>
        <pc:sldMkLst>
          <pc:docMk/>
          <pc:sldMk cId="2288738795" sldId="344"/>
        </pc:sldMkLst>
        <pc:spChg chg="mod">
          <ac:chgData name="Luke Wang" userId="69b7a984b809f2c0" providerId="LiveId" clId="{D1B5BED9-5E73-462F-B1FF-42F5E465ECE3}" dt="2024-04-25T03:28:18.778" v="1640" actId="20577"/>
          <ac:spMkLst>
            <pc:docMk/>
            <pc:sldMk cId="2288738795" sldId="344"/>
            <ac:spMk id="2" creationId="{7E6646F5-0B52-0E01-3451-DEA4C02FA512}"/>
          </ac:spMkLst>
        </pc:spChg>
        <pc:spChg chg="mod">
          <ac:chgData name="Luke Wang" userId="69b7a984b809f2c0" providerId="LiveId" clId="{D1B5BED9-5E73-462F-B1FF-42F5E465ECE3}" dt="2024-04-25T03:35:31.878" v="1939" actId="20577"/>
          <ac:spMkLst>
            <pc:docMk/>
            <pc:sldMk cId="2288738795" sldId="344"/>
            <ac:spMk id="3" creationId="{07C2CDDA-BEF3-6C88-B9F6-915A54FA1252}"/>
          </ac:spMkLst>
        </pc:spChg>
      </pc:sldChg>
      <pc:sldChg chg="modSp new mod">
        <pc:chgData name="Luke Wang" userId="69b7a984b809f2c0" providerId="LiveId" clId="{D1B5BED9-5E73-462F-B1FF-42F5E465ECE3}" dt="2024-04-25T03:38:47.818" v="2130" actId="20577"/>
        <pc:sldMkLst>
          <pc:docMk/>
          <pc:sldMk cId="1849227277" sldId="345"/>
        </pc:sldMkLst>
        <pc:spChg chg="mod">
          <ac:chgData name="Luke Wang" userId="69b7a984b809f2c0" providerId="LiveId" clId="{D1B5BED9-5E73-462F-B1FF-42F5E465ECE3}" dt="2024-04-25T03:28:27.426" v="1677" actId="20577"/>
          <ac:spMkLst>
            <pc:docMk/>
            <pc:sldMk cId="1849227277" sldId="345"/>
            <ac:spMk id="2" creationId="{83A13E66-5866-C384-88D2-501897FDFA25}"/>
          </ac:spMkLst>
        </pc:spChg>
        <pc:spChg chg="mod">
          <ac:chgData name="Luke Wang" userId="69b7a984b809f2c0" providerId="LiveId" clId="{D1B5BED9-5E73-462F-B1FF-42F5E465ECE3}" dt="2024-04-25T03:38:47.818" v="2130" actId="20577"/>
          <ac:spMkLst>
            <pc:docMk/>
            <pc:sldMk cId="1849227277" sldId="345"/>
            <ac:spMk id="3" creationId="{C91825C1-D630-1E38-ACFF-CC17E4395775}"/>
          </ac:spMkLst>
        </pc:spChg>
      </pc:sldChg>
      <pc:sldChg chg="modSp new mod">
        <pc:chgData name="Luke Wang" userId="69b7a984b809f2c0" providerId="LiveId" clId="{D1B5BED9-5E73-462F-B1FF-42F5E465ECE3}" dt="2024-04-25T03:29:46.331" v="1708" actId="20577"/>
        <pc:sldMkLst>
          <pc:docMk/>
          <pc:sldMk cId="1217353829" sldId="346"/>
        </pc:sldMkLst>
        <pc:spChg chg="mod">
          <ac:chgData name="Luke Wang" userId="69b7a984b809f2c0" providerId="LiveId" clId="{D1B5BED9-5E73-462F-B1FF-42F5E465ECE3}" dt="2024-04-25T03:29:46.331" v="1708" actId="20577"/>
          <ac:spMkLst>
            <pc:docMk/>
            <pc:sldMk cId="1217353829" sldId="346"/>
            <ac:spMk id="2" creationId="{70D074EF-8529-203B-D0D2-F6B5DB735ECF}"/>
          </ac:spMkLst>
        </pc:spChg>
      </pc:sldChg>
      <pc:sldChg chg="modSp new mod">
        <pc:chgData name="Luke Wang" userId="69b7a984b809f2c0" providerId="LiveId" clId="{D1B5BED9-5E73-462F-B1FF-42F5E465ECE3}" dt="2024-04-25T03:30:30.093" v="1726" actId="20577"/>
        <pc:sldMkLst>
          <pc:docMk/>
          <pc:sldMk cId="2801537514" sldId="347"/>
        </pc:sldMkLst>
        <pc:spChg chg="mod">
          <ac:chgData name="Luke Wang" userId="69b7a984b809f2c0" providerId="LiveId" clId="{D1B5BED9-5E73-462F-B1FF-42F5E465ECE3}" dt="2024-04-25T03:30:30.093" v="1726" actId="20577"/>
          <ac:spMkLst>
            <pc:docMk/>
            <pc:sldMk cId="2801537514" sldId="347"/>
            <ac:spMk id="2" creationId="{4930A463-5D7D-6321-EBEE-3BA756019A07}"/>
          </ac:spMkLst>
        </pc:spChg>
      </pc:sldChg>
      <pc:sldChg chg="modSp new mod">
        <pc:chgData name="Luke Wang" userId="69b7a984b809f2c0" providerId="LiveId" clId="{D1B5BED9-5E73-462F-B1FF-42F5E465ECE3}" dt="2024-04-25T03:30:36.764" v="1751" actId="20577"/>
        <pc:sldMkLst>
          <pc:docMk/>
          <pc:sldMk cId="1942122513" sldId="348"/>
        </pc:sldMkLst>
        <pc:spChg chg="mod">
          <ac:chgData name="Luke Wang" userId="69b7a984b809f2c0" providerId="LiveId" clId="{D1B5BED9-5E73-462F-B1FF-42F5E465ECE3}" dt="2024-04-25T03:30:36.764" v="1751" actId="20577"/>
          <ac:spMkLst>
            <pc:docMk/>
            <pc:sldMk cId="1942122513" sldId="348"/>
            <ac:spMk id="2" creationId="{E8F51E79-10D3-F59E-756F-EA8E52155DE2}"/>
          </ac:spMkLst>
        </pc:spChg>
      </pc:sldChg>
      <pc:sldChg chg="add">
        <pc:chgData name="Luke Wang" userId="69b7a984b809f2c0" providerId="LiveId" clId="{D1B5BED9-5E73-462F-B1FF-42F5E465ECE3}" dt="2024-04-25T03:35:41.756" v="1969"/>
        <pc:sldMkLst>
          <pc:docMk/>
          <pc:sldMk cId="449100420" sldId="349"/>
        </pc:sldMkLst>
      </pc:sldChg>
      <pc:sldChg chg="modSp new del mod">
        <pc:chgData name="Luke Wang" userId="69b7a984b809f2c0" providerId="LiveId" clId="{D1B5BED9-5E73-462F-B1FF-42F5E465ECE3}" dt="2024-04-25T03:35:08.620" v="1888" actId="2696"/>
        <pc:sldMkLst>
          <pc:docMk/>
          <pc:sldMk cId="3265643232" sldId="349"/>
        </pc:sldMkLst>
        <pc:spChg chg="mod">
          <ac:chgData name="Luke Wang" userId="69b7a984b809f2c0" providerId="LiveId" clId="{D1B5BED9-5E73-462F-B1FF-42F5E465ECE3}" dt="2024-04-25T03:33:38.580" v="1815" actId="20577"/>
          <ac:spMkLst>
            <pc:docMk/>
            <pc:sldMk cId="3265643232" sldId="349"/>
            <ac:spMk id="2" creationId="{5C8E4C4B-71E5-3ECF-C658-5918B21885B8}"/>
          </ac:spMkLst>
        </pc:spChg>
      </pc:sldChg>
      <pc:sldChg chg="modSp new del mod">
        <pc:chgData name="Luke Wang" userId="69b7a984b809f2c0" providerId="LiveId" clId="{D1B5BED9-5E73-462F-B1FF-42F5E465ECE3}" dt="2024-04-25T03:35:08.620" v="1888" actId="2696"/>
        <pc:sldMkLst>
          <pc:docMk/>
          <pc:sldMk cId="1771353082" sldId="350"/>
        </pc:sldMkLst>
        <pc:spChg chg="mod">
          <ac:chgData name="Luke Wang" userId="69b7a984b809f2c0" providerId="LiveId" clId="{D1B5BED9-5E73-462F-B1FF-42F5E465ECE3}" dt="2024-04-25T03:34:11.951" v="1835" actId="20577"/>
          <ac:spMkLst>
            <pc:docMk/>
            <pc:sldMk cId="1771353082" sldId="350"/>
            <ac:spMk id="2" creationId="{442E5FE9-BF91-21FB-BAD5-0F9B647DDCBA}"/>
          </ac:spMkLst>
        </pc:spChg>
      </pc:sldChg>
      <pc:sldChg chg="add">
        <pc:chgData name="Luke Wang" userId="69b7a984b809f2c0" providerId="LiveId" clId="{D1B5BED9-5E73-462F-B1FF-42F5E465ECE3}" dt="2024-04-25T03:35:41.756" v="1969"/>
        <pc:sldMkLst>
          <pc:docMk/>
          <pc:sldMk cId="3801037315" sldId="350"/>
        </pc:sldMkLst>
      </pc:sldChg>
      <pc:sldChg chg="modSp new del mod">
        <pc:chgData name="Luke Wang" userId="69b7a984b809f2c0" providerId="LiveId" clId="{D1B5BED9-5E73-462F-B1FF-42F5E465ECE3}" dt="2024-04-25T03:35:11.946" v="1889" actId="47"/>
        <pc:sldMkLst>
          <pc:docMk/>
          <pc:sldMk cId="2886249333" sldId="351"/>
        </pc:sldMkLst>
        <pc:spChg chg="mod">
          <ac:chgData name="Luke Wang" userId="69b7a984b809f2c0" providerId="LiveId" clId="{D1B5BED9-5E73-462F-B1FF-42F5E465ECE3}" dt="2024-04-25T03:34:17.698" v="1844" actId="20577"/>
          <ac:spMkLst>
            <pc:docMk/>
            <pc:sldMk cId="2886249333" sldId="351"/>
            <ac:spMk id="2" creationId="{33C3330B-7A95-0248-C852-7E78BEF58F45}"/>
          </ac:spMkLst>
        </pc:spChg>
      </pc:sldChg>
      <pc:sldChg chg="modSp new mod">
        <pc:chgData name="Luke Wang" userId="69b7a984b809f2c0" providerId="LiveId" clId="{D1B5BED9-5E73-462F-B1FF-42F5E465ECE3}" dt="2024-04-25T03:34:44.090" v="1887" actId="20577"/>
        <pc:sldMkLst>
          <pc:docMk/>
          <pc:sldMk cId="3653823584" sldId="352"/>
        </pc:sldMkLst>
        <pc:spChg chg="mod">
          <ac:chgData name="Luke Wang" userId="69b7a984b809f2c0" providerId="LiveId" clId="{D1B5BED9-5E73-462F-B1FF-42F5E465ECE3}" dt="2024-04-25T03:34:44.090" v="1887" actId="20577"/>
          <ac:spMkLst>
            <pc:docMk/>
            <pc:sldMk cId="3653823584" sldId="352"/>
            <ac:spMk id="2" creationId="{B71000CF-A6ED-55F8-81F9-FAB15D7F7BE1}"/>
          </ac:spMkLst>
        </pc:spChg>
      </pc:sldChg>
      <pc:sldChg chg="modSp new mod">
        <pc:chgData name="Luke Wang" userId="69b7a984b809f2c0" providerId="LiveId" clId="{D1B5BED9-5E73-462F-B1FF-42F5E465ECE3}" dt="2024-04-25T03:35:40.267" v="1968" actId="20577"/>
        <pc:sldMkLst>
          <pc:docMk/>
          <pc:sldMk cId="4215179309" sldId="353"/>
        </pc:sldMkLst>
        <pc:spChg chg="mod">
          <ac:chgData name="Luke Wang" userId="69b7a984b809f2c0" providerId="LiveId" clId="{D1B5BED9-5E73-462F-B1FF-42F5E465ECE3}" dt="2024-04-25T03:35:40.267" v="1968" actId="20577"/>
          <ac:spMkLst>
            <pc:docMk/>
            <pc:sldMk cId="4215179309" sldId="353"/>
            <ac:spMk id="2" creationId="{ED26CAE0-5172-E0C3-02BF-D10312720698}"/>
          </ac:spMkLst>
        </pc:spChg>
      </pc:sldChg>
      <pc:sldChg chg="modSp new mod">
        <pc:chgData name="Luke Wang" userId="69b7a984b809f2c0" providerId="LiveId" clId="{D1B5BED9-5E73-462F-B1FF-42F5E465ECE3}" dt="2024-04-25T03:35:51.213" v="1987" actId="20577"/>
        <pc:sldMkLst>
          <pc:docMk/>
          <pc:sldMk cId="4239106783" sldId="354"/>
        </pc:sldMkLst>
        <pc:spChg chg="mod">
          <ac:chgData name="Luke Wang" userId="69b7a984b809f2c0" providerId="LiveId" clId="{D1B5BED9-5E73-462F-B1FF-42F5E465ECE3}" dt="2024-04-25T03:35:51.213" v="1987" actId="20577"/>
          <ac:spMkLst>
            <pc:docMk/>
            <pc:sldMk cId="4239106783" sldId="354"/>
            <ac:spMk id="2" creationId="{334666B9-1A6C-5E0D-7E99-3B5030F32750}"/>
          </ac:spMkLst>
        </pc:spChg>
      </pc:sldChg>
      <pc:sldChg chg="modSp new mod">
        <pc:chgData name="Luke Wang" userId="69b7a984b809f2c0" providerId="LiveId" clId="{D1B5BED9-5E73-462F-B1FF-42F5E465ECE3}" dt="2024-04-25T03:36:36.793" v="2003" actId="20577"/>
        <pc:sldMkLst>
          <pc:docMk/>
          <pc:sldMk cId="699920786" sldId="355"/>
        </pc:sldMkLst>
        <pc:spChg chg="mod">
          <ac:chgData name="Luke Wang" userId="69b7a984b809f2c0" providerId="LiveId" clId="{D1B5BED9-5E73-462F-B1FF-42F5E465ECE3}" dt="2024-04-25T03:36:36.793" v="2003" actId="20577"/>
          <ac:spMkLst>
            <pc:docMk/>
            <pc:sldMk cId="699920786" sldId="355"/>
            <ac:spMk id="2" creationId="{04EFAF05-2B23-A250-5CBA-1BE5BCF7EED9}"/>
          </ac:spMkLst>
        </pc:spChg>
      </pc:sldChg>
      <pc:sldChg chg="modSp new mod">
        <pc:chgData name="Luke Wang" userId="69b7a984b809f2c0" providerId="LiveId" clId="{D1B5BED9-5E73-462F-B1FF-42F5E465ECE3}" dt="2024-04-25T03:36:55.483" v="2016" actId="20577"/>
        <pc:sldMkLst>
          <pc:docMk/>
          <pc:sldMk cId="3216321738" sldId="356"/>
        </pc:sldMkLst>
        <pc:spChg chg="mod">
          <ac:chgData name="Luke Wang" userId="69b7a984b809f2c0" providerId="LiveId" clId="{D1B5BED9-5E73-462F-B1FF-42F5E465ECE3}" dt="2024-04-25T03:36:55.483" v="2016" actId="20577"/>
          <ac:spMkLst>
            <pc:docMk/>
            <pc:sldMk cId="3216321738" sldId="356"/>
            <ac:spMk id="2" creationId="{E0C26E7D-8713-7029-1503-AC3E321A0B2E}"/>
          </ac:spMkLst>
        </pc:spChg>
      </pc:sldChg>
      <pc:sldChg chg="modSp new mod">
        <pc:chgData name="Luke Wang" userId="69b7a984b809f2c0" providerId="LiveId" clId="{D1B5BED9-5E73-462F-B1FF-42F5E465ECE3}" dt="2024-04-25T03:37:45.021" v="2029" actId="20577"/>
        <pc:sldMkLst>
          <pc:docMk/>
          <pc:sldMk cId="1403981361" sldId="357"/>
        </pc:sldMkLst>
        <pc:spChg chg="mod">
          <ac:chgData name="Luke Wang" userId="69b7a984b809f2c0" providerId="LiveId" clId="{D1B5BED9-5E73-462F-B1FF-42F5E465ECE3}" dt="2024-04-25T03:37:45.021" v="2029" actId="20577"/>
          <ac:spMkLst>
            <pc:docMk/>
            <pc:sldMk cId="1403981361" sldId="357"/>
            <ac:spMk id="2" creationId="{FF4DF414-E8F8-3394-25B5-6EEA0973731D}"/>
          </ac:spMkLst>
        </pc:spChg>
      </pc:sldChg>
      <pc:sldChg chg="modSp new mod">
        <pc:chgData name="Luke Wang" userId="69b7a984b809f2c0" providerId="LiveId" clId="{D1B5BED9-5E73-462F-B1FF-42F5E465ECE3}" dt="2024-04-25T03:39:55.129" v="2151" actId="6549"/>
        <pc:sldMkLst>
          <pc:docMk/>
          <pc:sldMk cId="1643330504" sldId="358"/>
        </pc:sldMkLst>
        <pc:spChg chg="mod">
          <ac:chgData name="Luke Wang" userId="69b7a984b809f2c0" providerId="LiveId" clId="{D1B5BED9-5E73-462F-B1FF-42F5E465ECE3}" dt="2024-04-25T03:39:55.129" v="2151" actId="6549"/>
          <ac:spMkLst>
            <pc:docMk/>
            <pc:sldMk cId="1643330504" sldId="358"/>
            <ac:spMk id="2" creationId="{67AA338A-01D1-31EE-BFDB-AD7FB7AAD335}"/>
          </ac:spMkLst>
        </pc:spChg>
      </pc:sldChg>
      <pc:sldChg chg="modSp new mod">
        <pc:chgData name="Luke Wang" userId="69b7a984b809f2c0" providerId="LiveId" clId="{D1B5BED9-5E73-462F-B1FF-42F5E465ECE3}" dt="2024-04-25T03:38:55.722" v="2149" actId="20577"/>
        <pc:sldMkLst>
          <pc:docMk/>
          <pc:sldMk cId="1158075746" sldId="359"/>
        </pc:sldMkLst>
        <pc:spChg chg="mod">
          <ac:chgData name="Luke Wang" userId="69b7a984b809f2c0" providerId="LiveId" clId="{D1B5BED9-5E73-462F-B1FF-42F5E465ECE3}" dt="2024-04-25T03:38:55.722" v="2149" actId="20577"/>
          <ac:spMkLst>
            <pc:docMk/>
            <pc:sldMk cId="1158075746" sldId="359"/>
            <ac:spMk id="2" creationId="{D8371810-6358-81FC-A686-57927174E7EE}"/>
          </ac:spMkLst>
        </pc:spChg>
      </pc:sldChg>
      <pc:sldChg chg="modSp new mod">
        <pc:chgData name="Luke Wang" userId="69b7a984b809f2c0" providerId="LiveId" clId="{D1B5BED9-5E73-462F-B1FF-42F5E465ECE3}" dt="2024-04-25T03:40:55.598" v="2209" actId="20577"/>
        <pc:sldMkLst>
          <pc:docMk/>
          <pc:sldMk cId="2436368308" sldId="360"/>
        </pc:sldMkLst>
        <pc:spChg chg="mod">
          <ac:chgData name="Luke Wang" userId="69b7a984b809f2c0" providerId="LiveId" clId="{D1B5BED9-5E73-462F-B1FF-42F5E465ECE3}" dt="2024-04-25T03:40:55.598" v="2209" actId="20577"/>
          <ac:spMkLst>
            <pc:docMk/>
            <pc:sldMk cId="2436368308" sldId="360"/>
            <ac:spMk id="2" creationId="{A3F984EF-C1D0-80A8-A979-ECA54963CA7A}"/>
          </ac:spMkLst>
        </pc:spChg>
      </pc:sldChg>
      <pc:sldChg chg="modSp new mod">
        <pc:chgData name="Luke Wang" userId="69b7a984b809f2c0" providerId="LiveId" clId="{D1B5BED9-5E73-462F-B1FF-42F5E465ECE3}" dt="2024-04-25T03:41:50.084" v="2225" actId="20577"/>
        <pc:sldMkLst>
          <pc:docMk/>
          <pc:sldMk cId="20777463" sldId="361"/>
        </pc:sldMkLst>
        <pc:spChg chg="mod">
          <ac:chgData name="Luke Wang" userId="69b7a984b809f2c0" providerId="LiveId" clId="{D1B5BED9-5E73-462F-B1FF-42F5E465ECE3}" dt="2024-04-25T03:41:50.084" v="2225" actId="20577"/>
          <ac:spMkLst>
            <pc:docMk/>
            <pc:sldMk cId="20777463" sldId="361"/>
            <ac:spMk id="2" creationId="{38BB0281-2D32-D959-E5AA-D3CFEC0E4DA5}"/>
          </ac:spMkLst>
        </pc:spChg>
      </pc:sldChg>
      <pc:sldChg chg="modSp new mod">
        <pc:chgData name="Luke Wang" userId="69b7a984b809f2c0" providerId="LiveId" clId="{D1B5BED9-5E73-462F-B1FF-42F5E465ECE3}" dt="2024-04-25T03:42:12.356" v="2259" actId="20577"/>
        <pc:sldMkLst>
          <pc:docMk/>
          <pc:sldMk cId="2791840891" sldId="362"/>
        </pc:sldMkLst>
        <pc:spChg chg="mod">
          <ac:chgData name="Luke Wang" userId="69b7a984b809f2c0" providerId="LiveId" clId="{D1B5BED9-5E73-462F-B1FF-42F5E465ECE3}" dt="2024-04-25T03:42:12.356" v="2259" actId="20577"/>
          <ac:spMkLst>
            <pc:docMk/>
            <pc:sldMk cId="2791840891" sldId="362"/>
            <ac:spMk id="2" creationId="{4879314D-8A03-ED6D-F852-63E4398A5268}"/>
          </ac:spMkLst>
        </pc:spChg>
      </pc:sldChg>
      <pc:sldChg chg="modSp new mod">
        <pc:chgData name="Luke Wang" userId="69b7a984b809f2c0" providerId="LiveId" clId="{D1B5BED9-5E73-462F-B1FF-42F5E465ECE3}" dt="2024-04-25T03:42:53.219" v="2283" actId="20577"/>
        <pc:sldMkLst>
          <pc:docMk/>
          <pc:sldMk cId="2064408367" sldId="363"/>
        </pc:sldMkLst>
        <pc:spChg chg="mod">
          <ac:chgData name="Luke Wang" userId="69b7a984b809f2c0" providerId="LiveId" clId="{D1B5BED9-5E73-462F-B1FF-42F5E465ECE3}" dt="2024-04-25T03:42:53.219" v="2283" actId="20577"/>
          <ac:spMkLst>
            <pc:docMk/>
            <pc:sldMk cId="2064408367" sldId="363"/>
            <ac:spMk id="2" creationId="{39F4EF99-AA04-8117-89DF-2A25D461C11B}"/>
          </ac:spMkLst>
        </pc:spChg>
      </pc:sldChg>
      <pc:sldChg chg="modSp new mod">
        <pc:chgData name="Luke Wang" userId="69b7a984b809f2c0" providerId="LiveId" clId="{D1B5BED9-5E73-462F-B1FF-42F5E465ECE3}" dt="2024-04-25T03:44:20.524" v="2376" actId="6549"/>
        <pc:sldMkLst>
          <pc:docMk/>
          <pc:sldMk cId="2705192452" sldId="364"/>
        </pc:sldMkLst>
        <pc:spChg chg="mod">
          <ac:chgData name="Luke Wang" userId="69b7a984b809f2c0" providerId="LiveId" clId="{D1B5BED9-5E73-462F-B1FF-42F5E465ECE3}" dt="2024-04-25T03:44:20.524" v="2376" actId="6549"/>
          <ac:spMkLst>
            <pc:docMk/>
            <pc:sldMk cId="2705192452" sldId="364"/>
            <ac:spMk id="2" creationId="{D56016B1-8ECC-3DD4-B263-A0CA375EF92D}"/>
          </ac:spMkLst>
        </pc:spChg>
      </pc:sldChg>
      <pc:sldChg chg="del">
        <pc:chgData name="Luke Wang" userId="69b7a984b809f2c0" providerId="LiveId" clId="{D1B5BED9-5E73-462F-B1FF-42F5E465ECE3}" dt="2024-04-25T02:12:34.868" v="13" actId="47"/>
        <pc:sldMkLst>
          <pc:docMk/>
          <pc:sldMk cId="1661394717" sldId="365"/>
        </pc:sldMkLst>
        <pc:spChg chg="mod">
          <ac:chgData name="Luke Wang" userId="69b7a984b809f2c0" providerId="LiveId" clId="{D1B5BED9-5E73-462F-B1FF-42F5E465ECE3}" dt="2024-04-25T03:44:10.745" v="2351" actId="20577"/>
          <ac:spMkLst>
            <pc:docMk/>
            <pc:sldMk cId="1661394717" sldId="365"/>
            <ac:spMk id="2" creationId="{75AF648E-A19E-A1E1-A3CA-53DA9EE61B8D}"/>
          </ac:spMkLst>
        </pc:spChg>
      </pc:sldChg>
      <pc:sldChg chg="del">
        <pc:chgData name="Luke Wang" userId="69b7a984b809f2c0" providerId="LiveId" clId="{D1B5BED9-5E73-462F-B1FF-42F5E465ECE3}" dt="2024-04-25T02:12:34.868" v="13" actId="47"/>
        <pc:sldMkLst>
          <pc:docMk/>
          <pc:sldMk cId="2911193167" sldId="366"/>
        </pc:sldMkLst>
      </pc:sldChg>
      <pc:sldChg chg="del">
        <pc:chgData name="Luke Wang" userId="69b7a984b809f2c0" providerId="LiveId" clId="{D1B5BED9-5E73-462F-B1FF-42F5E465ECE3}" dt="2024-04-25T02:12:34.868" v="13" actId="47"/>
        <pc:sldMkLst>
          <pc:docMk/>
          <pc:sldMk cId="3556876842" sldId="367"/>
        </pc:sldMkLst>
      </pc:sldChg>
      <pc:sldChg chg="del">
        <pc:chgData name="Luke Wang" userId="69b7a984b809f2c0" providerId="LiveId" clId="{D1B5BED9-5E73-462F-B1FF-42F5E465ECE3}" dt="2024-04-25T02:12:34.868" v="13" actId="47"/>
        <pc:sldMkLst>
          <pc:docMk/>
          <pc:sldMk cId="1142719313" sldId="368"/>
        </pc:sldMkLst>
      </pc:sldChg>
      <pc:sldChg chg="del">
        <pc:chgData name="Luke Wang" userId="69b7a984b809f2c0" providerId="LiveId" clId="{D1B5BED9-5E73-462F-B1FF-42F5E465ECE3}" dt="2024-04-25T02:12:34.868" v="13" actId="47"/>
        <pc:sldMkLst>
          <pc:docMk/>
          <pc:sldMk cId="1405313466" sldId="369"/>
        </pc:sldMkLst>
      </pc:sldChg>
      <pc:sldChg chg="del">
        <pc:chgData name="Luke Wang" userId="69b7a984b809f2c0" providerId="LiveId" clId="{D1B5BED9-5E73-462F-B1FF-42F5E465ECE3}" dt="2024-04-25T02:12:34.868" v="13" actId="47"/>
        <pc:sldMkLst>
          <pc:docMk/>
          <pc:sldMk cId="614870776" sldId="370"/>
        </pc:sldMkLst>
      </pc:sldChg>
      <pc:sldChg chg="del">
        <pc:chgData name="Luke Wang" userId="69b7a984b809f2c0" providerId="LiveId" clId="{D1B5BED9-5E73-462F-B1FF-42F5E465ECE3}" dt="2024-04-25T02:12:34.868" v="13" actId="47"/>
        <pc:sldMkLst>
          <pc:docMk/>
          <pc:sldMk cId="4205564303" sldId="371"/>
        </pc:sldMkLst>
      </pc:sldChg>
      <pc:sldChg chg="del">
        <pc:chgData name="Luke Wang" userId="69b7a984b809f2c0" providerId="LiveId" clId="{D1B5BED9-5E73-462F-B1FF-42F5E465ECE3}" dt="2024-04-25T02:12:34.868" v="13" actId="47"/>
        <pc:sldMkLst>
          <pc:docMk/>
          <pc:sldMk cId="39832120" sldId="372"/>
        </pc:sldMkLst>
      </pc:sldChg>
      <pc:sldChg chg="del">
        <pc:chgData name="Luke Wang" userId="69b7a984b809f2c0" providerId="LiveId" clId="{D1B5BED9-5E73-462F-B1FF-42F5E465ECE3}" dt="2024-04-25T02:12:34.868" v="13" actId="47"/>
        <pc:sldMkLst>
          <pc:docMk/>
          <pc:sldMk cId="2045765465" sldId="374"/>
        </pc:sldMkLst>
      </pc:sldChg>
      <pc:sldChg chg="del">
        <pc:chgData name="Luke Wang" userId="69b7a984b809f2c0" providerId="LiveId" clId="{D1B5BED9-5E73-462F-B1FF-42F5E465ECE3}" dt="2024-04-25T02:12:34.868" v="13" actId="47"/>
        <pc:sldMkLst>
          <pc:docMk/>
          <pc:sldMk cId="55333441" sldId="375"/>
        </pc:sldMkLst>
      </pc:sldChg>
      <pc:sldChg chg="del">
        <pc:chgData name="Luke Wang" userId="69b7a984b809f2c0" providerId="LiveId" clId="{D1B5BED9-5E73-462F-B1FF-42F5E465ECE3}" dt="2024-04-25T02:12:34.868" v="13" actId="47"/>
        <pc:sldMkLst>
          <pc:docMk/>
          <pc:sldMk cId="1050647721" sldId="376"/>
        </pc:sldMkLst>
      </pc:sldChg>
      <pc:sldChg chg="del">
        <pc:chgData name="Luke Wang" userId="69b7a984b809f2c0" providerId="LiveId" clId="{D1B5BED9-5E73-462F-B1FF-42F5E465ECE3}" dt="2024-04-25T02:12:34.868" v="13" actId="47"/>
        <pc:sldMkLst>
          <pc:docMk/>
          <pc:sldMk cId="3368242414" sldId="377"/>
        </pc:sldMkLst>
      </pc:sldChg>
      <pc:sldChg chg="del">
        <pc:chgData name="Luke Wang" userId="69b7a984b809f2c0" providerId="LiveId" clId="{D1B5BED9-5E73-462F-B1FF-42F5E465ECE3}" dt="2024-04-25T02:12:34.868" v="13" actId="47"/>
        <pc:sldMkLst>
          <pc:docMk/>
          <pc:sldMk cId="4228932085" sldId="378"/>
        </pc:sldMkLst>
      </pc:sldChg>
      <pc:sldChg chg="del">
        <pc:chgData name="Luke Wang" userId="69b7a984b809f2c0" providerId="LiveId" clId="{D1B5BED9-5E73-462F-B1FF-42F5E465ECE3}" dt="2024-04-25T02:12:34.868" v="13" actId="47"/>
        <pc:sldMkLst>
          <pc:docMk/>
          <pc:sldMk cId="1939177579" sldId="379"/>
        </pc:sldMkLst>
      </pc:sldChg>
      <pc:sldChg chg="del">
        <pc:chgData name="Luke Wang" userId="69b7a984b809f2c0" providerId="LiveId" clId="{D1B5BED9-5E73-462F-B1FF-42F5E465ECE3}" dt="2024-04-25T02:12:34.868" v="13" actId="47"/>
        <pc:sldMkLst>
          <pc:docMk/>
          <pc:sldMk cId="3923313957" sldId="380"/>
        </pc:sldMkLst>
      </pc:sldChg>
      <pc:sldChg chg="del">
        <pc:chgData name="Luke Wang" userId="69b7a984b809f2c0" providerId="LiveId" clId="{D1B5BED9-5E73-462F-B1FF-42F5E465ECE3}" dt="2024-04-25T02:12:34.868" v="13" actId="47"/>
        <pc:sldMkLst>
          <pc:docMk/>
          <pc:sldMk cId="73940912" sldId="381"/>
        </pc:sldMkLst>
      </pc:sldChg>
      <pc:sldChg chg="del">
        <pc:chgData name="Luke Wang" userId="69b7a984b809f2c0" providerId="LiveId" clId="{D1B5BED9-5E73-462F-B1FF-42F5E465ECE3}" dt="2024-04-25T02:12:34.868" v="13" actId="47"/>
        <pc:sldMkLst>
          <pc:docMk/>
          <pc:sldMk cId="1508347748" sldId="382"/>
        </pc:sldMkLst>
      </pc:sldChg>
      <pc:sldChg chg="del">
        <pc:chgData name="Luke Wang" userId="69b7a984b809f2c0" providerId="LiveId" clId="{D1B5BED9-5E73-462F-B1FF-42F5E465ECE3}" dt="2024-04-25T02:12:34.868" v="13" actId="47"/>
        <pc:sldMkLst>
          <pc:docMk/>
          <pc:sldMk cId="3037414874" sldId="383"/>
        </pc:sldMkLst>
      </pc:sldChg>
      <pc:sldChg chg="del">
        <pc:chgData name="Luke Wang" userId="69b7a984b809f2c0" providerId="LiveId" clId="{D1B5BED9-5E73-462F-B1FF-42F5E465ECE3}" dt="2024-04-25T02:12:34.868" v="13" actId="47"/>
        <pc:sldMkLst>
          <pc:docMk/>
          <pc:sldMk cId="3438953079" sldId="384"/>
        </pc:sldMkLst>
      </pc:sldChg>
      <pc:sldChg chg="del">
        <pc:chgData name="Luke Wang" userId="69b7a984b809f2c0" providerId="LiveId" clId="{D1B5BED9-5E73-462F-B1FF-42F5E465ECE3}" dt="2024-04-25T02:12:34.868" v="13" actId="47"/>
        <pc:sldMkLst>
          <pc:docMk/>
          <pc:sldMk cId="0" sldId="385"/>
        </pc:sldMkLst>
      </pc:sldChg>
      <pc:sldChg chg="del">
        <pc:chgData name="Luke Wang" userId="69b7a984b809f2c0" providerId="LiveId" clId="{D1B5BED9-5E73-462F-B1FF-42F5E465ECE3}" dt="2024-04-25T02:12:34.868" v="13" actId="47"/>
        <pc:sldMkLst>
          <pc:docMk/>
          <pc:sldMk cId="0" sldId="386"/>
        </pc:sldMkLst>
      </pc:sldChg>
      <pc:sldChg chg="del">
        <pc:chgData name="Luke Wang" userId="69b7a984b809f2c0" providerId="LiveId" clId="{D1B5BED9-5E73-462F-B1FF-42F5E465ECE3}" dt="2024-04-25T02:12:34.868" v="13" actId="47"/>
        <pc:sldMkLst>
          <pc:docMk/>
          <pc:sldMk cId="0" sldId="387"/>
        </pc:sldMkLst>
      </pc:sldChg>
      <pc:sldChg chg="del">
        <pc:chgData name="Luke Wang" userId="69b7a984b809f2c0" providerId="LiveId" clId="{D1B5BED9-5E73-462F-B1FF-42F5E465ECE3}" dt="2024-04-25T02:12:34.868" v="13" actId="47"/>
        <pc:sldMkLst>
          <pc:docMk/>
          <pc:sldMk cId="0" sldId="388"/>
        </pc:sldMkLst>
      </pc:sldChg>
      <pc:sldChg chg="del">
        <pc:chgData name="Luke Wang" userId="69b7a984b809f2c0" providerId="LiveId" clId="{D1B5BED9-5E73-462F-B1FF-42F5E465ECE3}" dt="2024-04-25T02:12:34.868" v="13" actId="47"/>
        <pc:sldMkLst>
          <pc:docMk/>
          <pc:sldMk cId="0" sldId="389"/>
        </pc:sldMkLst>
      </pc:sldChg>
      <pc:sldChg chg="del">
        <pc:chgData name="Luke Wang" userId="69b7a984b809f2c0" providerId="LiveId" clId="{D1B5BED9-5E73-462F-B1FF-42F5E465ECE3}" dt="2024-04-25T02:12:34.868" v="13" actId="47"/>
        <pc:sldMkLst>
          <pc:docMk/>
          <pc:sldMk cId="0" sldId="390"/>
        </pc:sldMkLst>
      </pc:sldChg>
      <pc:sldChg chg="del">
        <pc:chgData name="Luke Wang" userId="69b7a984b809f2c0" providerId="LiveId" clId="{D1B5BED9-5E73-462F-B1FF-42F5E465ECE3}" dt="2024-04-25T02:12:34.868" v="13" actId="47"/>
        <pc:sldMkLst>
          <pc:docMk/>
          <pc:sldMk cId="0" sldId="391"/>
        </pc:sldMkLst>
      </pc:sldChg>
    </pc:docChg>
  </pc:docChgLst>
  <pc:docChgLst>
    <pc:chgData name="Luke Wang" userId="69b7a984b809f2c0" providerId="LiveId" clId="{1A67E2FC-E382-4F79-9CD1-1068CC24E104}"/>
    <pc:docChg chg="undo custSel addSld delSld modSld">
      <pc:chgData name="Luke Wang" userId="69b7a984b809f2c0" providerId="LiveId" clId="{1A67E2FC-E382-4F79-9CD1-1068CC24E104}" dt="2024-05-11T10:25:29.032" v="5592" actId="20577"/>
      <pc:docMkLst>
        <pc:docMk/>
      </pc:docMkLst>
      <pc:sldChg chg="addSp delSp modSp mod modAnim">
        <pc:chgData name="Luke Wang" userId="69b7a984b809f2c0" providerId="LiveId" clId="{1A67E2FC-E382-4F79-9CD1-1068CC24E104}" dt="2024-05-11T08:48:10.552" v="58" actId="1076"/>
        <pc:sldMkLst>
          <pc:docMk/>
          <pc:sldMk cId="494030378" sldId="311"/>
        </pc:sldMkLst>
        <pc:spChg chg="del mod">
          <ac:chgData name="Luke Wang" userId="69b7a984b809f2c0" providerId="LiveId" clId="{1A67E2FC-E382-4F79-9CD1-1068CC24E104}" dt="2024-05-11T08:47:50.377" v="50"/>
          <ac:spMkLst>
            <pc:docMk/>
            <pc:sldMk cId="494030378" sldId="311"/>
            <ac:spMk id="3" creationId="{3FEFEF68-A5AF-C4E2-5FC7-07C03F65A201}"/>
          </ac:spMkLst>
        </pc:spChg>
        <pc:spChg chg="add mod">
          <ac:chgData name="Luke Wang" userId="69b7a984b809f2c0" providerId="LiveId" clId="{1A67E2FC-E382-4F79-9CD1-1068CC24E104}" dt="2024-05-11T08:48:06.970" v="57" actId="1076"/>
          <ac:spMkLst>
            <pc:docMk/>
            <pc:sldMk cId="494030378" sldId="311"/>
            <ac:spMk id="7" creationId="{79B49668-E9F1-4B85-D245-A5F7A9A06C43}"/>
          </ac:spMkLst>
        </pc:spChg>
        <pc:picChg chg="mod">
          <ac:chgData name="Luke Wang" userId="69b7a984b809f2c0" providerId="LiveId" clId="{1A67E2FC-E382-4F79-9CD1-1068CC24E104}" dt="2024-05-11T08:48:06.970" v="57" actId="1076"/>
          <ac:picMkLst>
            <pc:docMk/>
            <pc:sldMk cId="494030378" sldId="311"/>
            <ac:picMk id="5" creationId="{9C40FF82-1609-2630-439C-0F01E9BDD2DC}"/>
          </ac:picMkLst>
        </pc:picChg>
        <pc:picChg chg="add mod">
          <ac:chgData name="Luke Wang" userId="69b7a984b809f2c0" providerId="LiveId" clId="{1A67E2FC-E382-4F79-9CD1-1068CC24E104}" dt="2024-05-11T08:48:06.970" v="57" actId="1076"/>
          <ac:picMkLst>
            <pc:docMk/>
            <pc:sldMk cId="494030378" sldId="311"/>
            <ac:picMk id="6" creationId="{90A152AF-2613-A4EC-BB86-6DA4477DD2F5}"/>
          </ac:picMkLst>
        </pc:picChg>
        <pc:picChg chg="add mod">
          <ac:chgData name="Luke Wang" userId="69b7a984b809f2c0" providerId="LiveId" clId="{1A67E2FC-E382-4F79-9CD1-1068CC24E104}" dt="2024-05-11T08:48:10.552" v="58" actId="1076"/>
          <ac:picMkLst>
            <pc:docMk/>
            <pc:sldMk cId="494030378" sldId="311"/>
            <ac:picMk id="8" creationId="{B0B5B1F2-0B34-05A0-229A-D29109955869}"/>
          </ac:picMkLst>
        </pc:picChg>
      </pc:sldChg>
      <pc:sldChg chg="addSp delSp modSp mod">
        <pc:chgData name="Luke Wang" userId="69b7a984b809f2c0" providerId="LiveId" clId="{1A67E2FC-E382-4F79-9CD1-1068CC24E104}" dt="2024-05-11T09:19:16.481" v="1204" actId="1076"/>
        <pc:sldMkLst>
          <pc:docMk/>
          <pc:sldMk cId="1649679159" sldId="312"/>
        </pc:sldMkLst>
        <pc:spChg chg="mod">
          <ac:chgData name="Luke Wang" userId="69b7a984b809f2c0" providerId="LiveId" clId="{1A67E2FC-E382-4F79-9CD1-1068CC24E104}" dt="2024-05-11T09:17:46.096" v="1197" actId="20577"/>
          <ac:spMkLst>
            <pc:docMk/>
            <pc:sldMk cId="1649679159" sldId="312"/>
            <ac:spMk id="2" creationId="{8BAECD61-0C35-841D-C7BC-E046259D1AB8}"/>
          </ac:spMkLst>
        </pc:spChg>
        <pc:spChg chg="mod">
          <ac:chgData name="Luke Wang" userId="69b7a984b809f2c0" providerId="LiveId" clId="{1A67E2FC-E382-4F79-9CD1-1068CC24E104}" dt="2024-05-11T09:15:40.855" v="1169" actId="14100"/>
          <ac:spMkLst>
            <pc:docMk/>
            <pc:sldMk cId="1649679159" sldId="312"/>
            <ac:spMk id="3" creationId="{3CF251BD-0DC1-058E-3FAA-BEE93684B5C3}"/>
          </ac:spMkLst>
        </pc:spChg>
        <pc:spChg chg="add del">
          <ac:chgData name="Luke Wang" userId="69b7a984b809f2c0" providerId="LiveId" clId="{1A67E2FC-E382-4F79-9CD1-1068CC24E104}" dt="2024-05-11T09:19:10.261" v="1201"/>
          <ac:spMkLst>
            <pc:docMk/>
            <pc:sldMk cId="1649679159" sldId="312"/>
            <ac:spMk id="6" creationId="{4036F1B4-B7EC-846F-D9B9-161BA6B018DD}"/>
          </ac:spMkLst>
        </pc:spChg>
        <pc:picChg chg="add del mod">
          <ac:chgData name="Luke Wang" userId="69b7a984b809f2c0" providerId="LiveId" clId="{1A67E2FC-E382-4F79-9CD1-1068CC24E104}" dt="2024-05-11T09:19:07.650" v="1199" actId="478"/>
          <ac:picMkLst>
            <pc:docMk/>
            <pc:sldMk cId="1649679159" sldId="312"/>
            <ac:picMk id="5" creationId="{19F45FF9-7747-00D2-B43C-420CED0CC723}"/>
          </ac:picMkLst>
        </pc:picChg>
        <pc:picChg chg="add mod">
          <ac:chgData name="Luke Wang" userId="69b7a984b809f2c0" providerId="LiveId" clId="{1A67E2FC-E382-4F79-9CD1-1068CC24E104}" dt="2024-05-11T09:19:16.481" v="1204" actId="1076"/>
          <ac:picMkLst>
            <pc:docMk/>
            <pc:sldMk cId="1649679159" sldId="312"/>
            <ac:picMk id="7" creationId="{BD92E520-EF03-7FDE-0331-06CB6499E994}"/>
          </ac:picMkLst>
        </pc:picChg>
      </pc:sldChg>
      <pc:sldChg chg="addSp delSp modSp mod">
        <pc:chgData name="Luke Wang" userId="69b7a984b809f2c0" providerId="LiveId" clId="{1A67E2FC-E382-4F79-9CD1-1068CC24E104}" dt="2024-05-11T09:23:57.780" v="1485" actId="20577"/>
        <pc:sldMkLst>
          <pc:docMk/>
          <pc:sldMk cId="404285289" sldId="314"/>
        </pc:sldMkLst>
        <pc:spChg chg="mod">
          <ac:chgData name="Luke Wang" userId="69b7a984b809f2c0" providerId="LiveId" clId="{1A67E2FC-E382-4F79-9CD1-1068CC24E104}" dt="2024-05-11T09:19:39.286" v="1220" actId="20577"/>
          <ac:spMkLst>
            <pc:docMk/>
            <pc:sldMk cId="404285289" sldId="314"/>
            <ac:spMk id="2" creationId="{8BAECD61-0C35-841D-C7BC-E046259D1AB8}"/>
          </ac:spMkLst>
        </pc:spChg>
        <pc:spChg chg="add del mod">
          <ac:chgData name="Luke Wang" userId="69b7a984b809f2c0" providerId="LiveId" clId="{1A67E2FC-E382-4F79-9CD1-1068CC24E104}" dt="2024-05-11T09:23:57.780" v="1485" actId="20577"/>
          <ac:spMkLst>
            <pc:docMk/>
            <pc:sldMk cId="404285289" sldId="314"/>
            <ac:spMk id="3" creationId="{3CF251BD-0DC1-058E-3FAA-BEE93684B5C3}"/>
          </ac:spMkLst>
        </pc:spChg>
        <pc:picChg chg="add del mod">
          <ac:chgData name="Luke Wang" userId="69b7a984b809f2c0" providerId="LiveId" clId="{1A67E2FC-E382-4F79-9CD1-1068CC24E104}" dt="2024-05-11T09:21:59.926" v="1225"/>
          <ac:picMkLst>
            <pc:docMk/>
            <pc:sldMk cId="404285289" sldId="314"/>
            <ac:picMk id="5" creationId="{BB874F8C-6819-9B63-B7DF-C9ADB8D7261A}"/>
          </ac:picMkLst>
        </pc:picChg>
        <pc:picChg chg="add mod">
          <ac:chgData name="Luke Wang" userId="69b7a984b809f2c0" providerId="LiveId" clId="{1A67E2FC-E382-4F79-9CD1-1068CC24E104}" dt="2024-05-11T09:23:10.123" v="1381" actId="1076"/>
          <ac:picMkLst>
            <pc:docMk/>
            <pc:sldMk cId="404285289" sldId="314"/>
            <ac:picMk id="6" creationId="{41A8B797-82C8-5A16-C84E-8C5BEC9E4DB3}"/>
          </ac:picMkLst>
        </pc:picChg>
      </pc:sldChg>
      <pc:sldChg chg="addSp modSp mod">
        <pc:chgData name="Luke Wang" userId="69b7a984b809f2c0" providerId="LiveId" clId="{1A67E2FC-E382-4F79-9CD1-1068CC24E104}" dt="2024-05-11T09:27:46.293" v="1629" actId="6549"/>
        <pc:sldMkLst>
          <pc:docMk/>
          <pc:sldMk cId="2855875976" sldId="315"/>
        </pc:sldMkLst>
        <pc:spChg chg="mod">
          <ac:chgData name="Luke Wang" userId="69b7a984b809f2c0" providerId="LiveId" clId="{1A67E2FC-E382-4F79-9CD1-1068CC24E104}" dt="2024-05-11T09:24:49.376" v="1503" actId="404"/>
          <ac:spMkLst>
            <pc:docMk/>
            <pc:sldMk cId="2855875976" sldId="315"/>
            <ac:spMk id="2" creationId="{8BAECD61-0C35-841D-C7BC-E046259D1AB8}"/>
          </ac:spMkLst>
        </pc:spChg>
        <pc:spChg chg="mod">
          <ac:chgData name="Luke Wang" userId="69b7a984b809f2c0" providerId="LiveId" clId="{1A67E2FC-E382-4F79-9CD1-1068CC24E104}" dt="2024-05-11T09:27:46.293" v="1629" actId="6549"/>
          <ac:spMkLst>
            <pc:docMk/>
            <pc:sldMk cId="2855875976" sldId="315"/>
            <ac:spMk id="3" creationId="{3CF251BD-0DC1-058E-3FAA-BEE93684B5C3}"/>
          </ac:spMkLst>
        </pc:spChg>
        <pc:picChg chg="add mod">
          <ac:chgData name="Luke Wang" userId="69b7a984b809f2c0" providerId="LiveId" clId="{1A67E2FC-E382-4F79-9CD1-1068CC24E104}" dt="2024-05-11T09:27:34.925" v="1626" actId="1076"/>
          <ac:picMkLst>
            <pc:docMk/>
            <pc:sldMk cId="2855875976" sldId="315"/>
            <ac:picMk id="5" creationId="{2C764F20-5B53-E2E3-A27C-742740614AA0}"/>
          </ac:picMkLst>
        </pc:picChg>
      </pc:sldChg>
      <pc:sldChg chg="addSp delSp modSp mod modAnim">
        <pc:chgData name="Luke Wang" userId="69b7a984b809f2c0" providerId="LiveId" clId="{1A67E2FC-E382-4F79-9CD1-1068CC24E104}" dt="2024-05-11T08:45:01.364" v="24"/>
        <pc:sldMkLst>
          <pc:docMk/>
          <pc:sldMk cId="2425063826" sldId="317"/>
        </pc:sldMkLst>
        <pc:spChg chg="add del">
          <ac:chgData name="Luke Wang" userId="69b7a984b809f2c0" providerId="LiveId" clId="{1A67E2FC-E382-4F79-9CD1-1068CC24E104}" dt="2024-05-11T08:42:31.866" v="1"/>
          <ac:spMkLst>
            <pc:docMk/>
            <pc:sldMk cId="2425063826" sldId="317"/>
            <ac:spMk id="5" creationId="{68A5D4B4-7FFA-1D3C-2721-9450519E06AA}"/>
          </ac:spMkLst>
        </pc:spChg>
        <pc:spChg chg="add del">
          <ac:chgData name="Luke Wang" userId="69b7a984b809f2c0" providerId="LiveId" clId="{1A67E2FC-E382-4F79-9CD1-1068CC24E104}" dt="2024-05-11T08:44:17.479" v="11"/>
          <ac:spMkLst>
            <pc:docMk/>
            <pc:sldMk cId="2425063826" sldId="317"/>
            <ac:spMk id="8" creationId="{1681A6AE-0F2A-2C0A-1C92-9FDEA05E5D68}"/>
          </ac:spMkLst>
        </pc:spChg>
        <pc:picChg chg="add mod">
          <ac:chgData name="Luke Wang" userId="69b7a984b809f2c0" providerId="LiveId" clId="{1A67E2FC-E382-4F79-9CD1-1068CC24E104}" dt="2024-05-11T08:44:51.860" v="20" actId="1076"/>
          <ac:picMkLst>
            <pc:docMk/>
            <pc:sldMk cId="2425063826" sldId="317"/>
            <ac:picMk id="6" creationId="{6D228990-8C8A-3C76-5330-4B65FB69E2B4}"/>
          </ac:picMkLst>
        </pc:picChg>
        <pc:picChg chg="add del mod">
          <ac:chgData name="Luke Wang" userId="69b7a984b809f2c0" providerId="LiveId" clId="{1A67E2FC-E382-4F79-9CD1-1068CC24E104}" dt="2024-05-11T08:44:14.308" v="9" actId="478"/>
          <ac:picMkLst>
            <pc:docMk/>
            <pc:sldMk cId="2425063826" sldId="317"/>
            <ac:picMk id="7" creationId="{1CF68A7B-37FC-5A9B-ACD4-60069530408A}"/>
          </ac:picMkLst>
        </pc:picChg>
        <pc:picChg chg="add mod">
          <ac:chgData name="Luke Wang" userId="69b7a984b809f2c0" providerId="LiveId" clId="{1A67E2FC-E382-4F79-9CD1-1068CC24E104}" dt="2024-05-11T08:44:51.860" v="20" actId="1076"/>
          <ac:picMkLst>
            <pc:docMk/>
            <pc:sldMk cId="2425063826" sldId="317"/>
            <ac:picMk id="9" creationId="{0B50DCF6-0097-06FF-69A9-D219739DF061}"/>
          </ac:picMkLst>
        </pc:picChg>
        <pc:picChg chg="add mod">
          <ac:chgData name="Luke Wang" userId="69b7a984b809f2c0" providerId="LiveId" clId="{1A67E2FC-E382-4F79-9CD1-1068CC24E104}" dt="2024-05-11T08:44:51.860" v="20" actId="1076"/>
          <ac:picMkLst>
            <pc:docMk/>
            <pc:sldMk cId="2425063826" sldId="317"/>
            <ac:picMk id="10" creationId="{48D2107B-8D17-0B02-D6C1-7CAD87B2EF51}"/>
          </ac:picMkLst>
        </pc:picChg>
      </pc:sldChg>
      <pc:sldChg chg="addSp modSp mod">
        <pc:chgData name="Luke Wang" userId="69b7a984b809f2c0" providerId="LiveId" clId="{1A67E2FC-E382-4F79-9CD1-1068CC24E104}" dt="2024-05-11T09:39:18.975" v="2256" actId="1076"/>
        <pc:sldMkLst>
          <pc:docMk/>
          <pc:sldMk cId="3980008419" sldId="323"/>
        </pc:sldMkLst>
        <pc:picChg chg="add mod">
          <ac:chgData name="Luke Wang" userId="69b7a984b809f2c0" providerId="LiveId" clId="{1A67E2FC-E382-4F79-9CD1-1068CC24E104}" dt="2024-05-11T09:39:18.975" v="2256" actId="1076"/>
          <ac:picMkLst>
            <pc:docMk/>
            <pc:sldMk cId="3980008419" sldId="323"/>
            <ac:picMk id="5" creationId="{C7DAF193-17C3-A68C-F3BE-44E462BF85CA}"/>
          </ac:picMkLst>
        </pc:picChg>
      </pc:sldChg>
      <pc:sldChg chg="addSp modSp mod">
        <pc:chgData name="Luke Wang" userId="69b7a984b809f2c0" providerId="LiveId" clId="{1A67E2FC-E382-4F79-9CD1-1068CC24E104}" dt="2024-05-11T09:56:29.321" v="3162" actId="1076"/>
        <pc:sldMkLst>
          <pc:docMk/>
          <pc:sldMk cId="195427319" sldId="326"/>
        </pc:sldMkLst>
        <pc:spChg chg="mod">
          <ac:chgData name="Luke Wang" userId="69b7a984b809f2c0" providerId="LiveId" clId="{1A67E2FC-E382-4F79-9CD1-1068CC24E104}" dt="2024-05-11T09:56:28.278" v="3161" actId="14100"/>
          <ac:spMkLst>
            <pc:docMk/>
            <pc:sldMk cId="195427319" sldId="326"/>
            <ac:spMk id="3" creationId="{C558A89F-F944-CCAF-CC97-03D9B9669589}"/>
          </ac:spMkLst>
        </pc:spChg>
        <pc:picChg chg="add mod">
          <ac:chgData name="Luke Wang" userId="69b7a984b809f2c0" providerId="LiveId" clId="{1A67E2FC-E382-4F79-9CD1-1068CC24E104}" dt="2024-05-11T09:56:29.321" v="3162" actId="1076"/>
          <ac:picMkLst>
            <pc:docMk/>
            <pc:sldMk cId="195427319" sldId="326"/>
            <ac:picMk id="5" creationId="{F0F7A723-56FC-2F74-5B8C-41A2A71AF692}"/>
          </ac:picMkLst>
        </pc:picChg>
      </pc:sldChg>
      <pc:sldChg chg="addSp modSp mod">
        <pc:chgData name="Luke Wang" userId="69b7a984b809f2c0" providerId="LiveId" clId="{1A67E2FC-E382-4F79-9CD1-1068CC24E104}" dt="2024-05-11T09:08:24.570" v="540" actId="20577"/>
        <pc:sldMkLst>
          <pc:docMk/>
          <pc:sldMk cId="3734727271" sldId="327"/>
        </pc:sldMkLst>
        <pc:spChg chg="mod">
          <ac:chgData name="Luke Wang" userId="69b7a984b809f2c0" providerId="LiveId" clId="{1A67E2FC-E382-4F79-9CD1-1068CC24E104}" dt="2024-05-11T08:52:40.597" v="111" actId="1076"/>
          <ac:spMkLst>
            <pc:docMk/>
            <pc:sldMk cId="3734727271" sldId="327"/>
            <ac:spMk id="2" creationId="{8D8703EA-EB58-6FB8-7B90-E095F4AF0ED1}"/>
          </ac:spMkLst>
        </pc:spChg>
        <pc:spChg chg="mod">
          <ac:chgData name="Luke Wang" userId="69b7a984b809f2c0" providerId="LiveId" clId="{1A67E2FC-E382-4F79-9CD1-1068CC24E104}" dt="2024-05-11T09:08:24.570" v="540" actId="20577"/>
          <ac:spMkLst>
            <pc:docMk/>
            <pc:sldMk cId="3734727271" sldId="327"/>
            <ac:spMk id="3" creationId="{B842C6FA-C9ED-B8D9-F36B-B497953BB98F}"/>
          </ac:spMkLst>
        </pc:spChg>
        <pc:picChg chg="add mod">
          <ac:chgData name="Luke Wang" userId="69b7a984b809f2c0" providerId="LiveId" clId="{1A67E2FC-E382-4F79-9CD1-1068CC24E104}" dt="2024-05-11T09:07:39.331" v="398" actId="1076"/>
          <ac:picMkLst>
            <pc:docMk/>
            <pc:sldMk cId="3734727271" sldId="327"/>
            <ac:picMk id="6" creationId="{DD4CBDFB-9E27-51FF-507B-C543F1FC8FD4}"/>
          </ac:picMkLst>
        </pc:picChg>
      </pc:sldChg>
      <pc:sldChg chg="modSp mod">
        <pc:chgData name="Luke Wang" userId="69b7a984b809f2c0" providerId="LiveId" clId="{1A67E2FC-E382-4F79-9CD1-1068CC24E104}" dt="2024-05-11T09:28:51.078" v="1650" actId="20577"/>
        <pc:sldMkLst>
          <pc:docMk/>
          <pc:sldMk cId="4143424447" sldId="328"/>
        </pc:sldMkLst>
        <pc:spChg chg="mod">
          <ac:chgData name="Luke Wang" userId="69b7a984b809f2c0" providerId="LiveId" clId="{1A67E2FC-E382-4F79-9CD1-1068CC24E104}" dt="2024-05-11T09:28:51.078" v="1650" actId="20577"/>
          <ac:spMkLst>
            <pc:docMk/>
            <pc:sldMk cId="4143424447" sldId="328"/>
            <ac:spMk id="3" creationId="{57DEEB5E-4E46-A031-6F94-1DBE2323EC5B}"/>
          </ac:spMkLst>
        </pc:spChg>
      </pc:sldChg>
      <pc:sldChg chg="addSp modSp mod modAnim">
        <pc:chgData name="Luke Wang" userId="69b7a984b809f2c0" providerId="LiveId" clId="{1A67E2FC-E382-4F79-9CD1-1068CC24E104}" dt="2024-05-11T09:37:34.271" v="2249"/>
        <pc:sldMkLst>
          <pc:docMk/>
          <pc:sldMk cId="1901061093" sldId="329"/>
        </pc:sldMkLst>
        <pc:spChg chg="mod">
          <ac:chgData name="Luke Wang" userId="69b7a984b809f2c0" providerId="LiveId" clId="{1A67E2FC-E382-4F79-9CD1-1068CC24E104}" dt="2024-05-11T09:37:19.789" v="2243" actId="20577"/>
          <ac:spMkLst>
            <pc:docMk/>
            <pc:sldMk cId="1901061093" sldId="329"/>
            <ac:spMk id="2" creationId="{41DF1B10-4258-F543-798A-B4CE14DE97D2}"/>
          </ac:spMkLst>
        </pc:spChg>
        <pc:spChg chg="mod">
          <ac:chgData name="Luke Wang" userId="69b7a984b809f2c0" providerId="LiveId" clId="{1A67E2FC-E382-4F79-9CD1-1068CC24E104}" dt="2024-05-11T09:37:23.984" v="2246" actId="27636"/>
          <ac:spMkLst>
            <pc:docMk/>
            <pc:sldMk cId="1901061093" sldId="329"/>
            <ac:spMk id="3" creationId="{493266C3-546A-B007-DF15-9AFC448FA13D}"/>
          </ac:spMkLst>
        </pc:spChg>
        <pc:picChg chg="add mod">
          <ac:chgData name="Luke Wang" userId="69b7a984b809f2c0" providerId="LiveId" clId="{1A67E2FC-E382-4F79-9CD1-1068CC24E104}" dt="2024-05-11T09:30:19.151" v="1655" actId="1076"/>
          <ac:picMkLst>
            <pc:docMk/>
            <pc:sldMk cId="1901061093" sldId="329"/>
            <ac:picMk id="6" creationId="{37B822B2-B5E1-C94F-32BB-E7234BB52480}"/>
          </ac:picMkLst>
        </pc:picChg>
      </pc:sldChg>
      <pc:sldChg chg="addSp modSp mod">
        <pc:chgData name="Luke Wang" userId="69b7a984b809f2c0" providerId="LiveId" clId="{1A67E2FC-E382-4F79-9CD1-1068CC24E104}" dt="2024-05-11T10:01:15.586" v="3189" actId="20577"/>
        <pc:sldMkLst>
          <pc:docMk/>
          <pc:sldMk cId="77852212" sldId="330"/>
        </pc:sldMkLst>
        <pc:spChg chg="mod">
          <ac:chgData name="Luke Wang" userId="69b7a984b809f2c0" providerId="LiveId" clId="{1A67E2FC-E382-4F79-9CD1-1068CC24E104}" dt="2024-05-11T10:01:15.586" v="3189" actId="20577"/>
          <ac:spMkLst>
            <pc:docMk/>
            <pc:sldMk cId="77852212" sldId="330"/>
            <ac:spMk id="5" creationId="{63B83A3E-5B35-7AAC-B9C1-F84E10C5BE61}"/>
          </ac:spMkLst>
        </pc:spChg>
        <pc:picChg chg="add mod">
          <ac:chgData name="Luke Wang" userId="69b7a984b809f2c0" providerId="LiveId" clId="{1A67E2FC-E382-4F79-9CD1-1068CC24E104}" dt="2024-05-11T09:59:39.412" v="3166" actId="1076"/>
          <ac:picMkLst>
            <pc:docMk/>
            <pc:sldMk cId="77852212" sldId="330"/>
            <ac:picMk id="3" creationId="{6DC4EFEC-4EAD-B726-0CBE-7A65E9BF2632}"/>
          </ac:picMkLst>
        </pc:picChg>
        <pc:picChg chg="add mod">
          <ac:chgData name="Luke Wang" userId="69b7a984b809f2c0" providerId="LiveId" clId="{1A67E2FC-E382-4F79-9CD1-1068CC24E104}" dt="2024-05-11T10:00:05.557" v="3169" actId="1076"/>
          <ac:picMkLst>
            <pc:docMk/>
            <pc:sldMk cId="77852212" sldId="330"/>
            <ac:picMk id="6" creationId="{FF11C2ED-1C5D-A5C0-BC76-6054C6DEA3F6}"/>
          </ac:picMkLst>
        </pc:picChg>
        <pc:picChg chg="add mod modCrop">
          <ac:chgData name="Luke Wang" userId="69b7a984b809f2c0" providerId="LiveId" clId="{1A67E2FC-E382-4F79-9CD1-1068CC24E104}" dt="2024-05-11T10:00:37.696" v="3183" actId="14100"/>
          <ac:picMkLst>
            <pc:docMk/>
            <pc:sldMk cId="77852212" sldId="330"/>
            <ac:picMk id="7" creationId="{2D5A05BE-A646-2E8A-37D3-7F35566226A4}"/>
          </ac:picMkLst>
        </pc:picChg>
      </pc:sldChg>
      <pc:sldChg chg="addSp modSp mod">
        <pc:chgData name="Luke Wang" userId="69b7a984b809f2c0" providerId="LiveId" clId="{1A67E2FC-E382-4F79-9CD1-1068CC24E104}" dt="2024-05-11T10:02:49.227" v="3357" actId="1076"/>
        <pc:sldMkLst>
          <pc:docMk/>
          <pc:sldMk cId="2451571552" sldId="331"/>
        </pc:sldMkLst>
        <pc:spChg chg="mod">
          <ac:chgData name="Luke Wang" userId="69b7a984b809f2c0" providerId="LiveId" clId="{1A67E2FC-E382-4F79-9CD1-1068CC24E104}" dt="2024-05-11T10:02:48.139" v="3356" actId="14100"/>
          <ac:spMkLst>
            <pc:docMk/>
            <pc:sldMk cId="2451571552" sldId="331"/>
            <ac:spMk id="3" creationId="{6617E48A-E02C-FB2D-103A-2865A1298DF2}"/>
          </ac:spMkLst>
        </pc:spChg>
        <pc:picChg chg="add mod">
          <ac:chgData name="Luke Wang" userId="69b7a984b809f2c0" providerId="LiveId" clId="{1A67E2FC-E382-4F79-9CD1-1068CC24E104}" dt="2024-05-11T10:02:49.227" v="3357" actId="1076"/>
          <ac:picMkLst>
            <pc:docMk/>
            <pc:sldMk cId="2451571552" sldId="331"/>
            <ac:picMk id="5" creationId="{ECEF3C96-328F-F998-6D5C-4C393F8F0B74}"/>
          </ac:picMkLst>
        </pc:picChg>
      </pc:sldChg>
      <pc:sldChg chg="addSp modSp mod">
        <pc:chgData name="Luke Wang" userId="69b7a984b809f2c0" providerId="LiveId" clId="{1A67E2FC-E382-4F79-9CD1-1068CC24E104}" dt="2024-05-11T10:04:44.053" v="3602" actId="20577"/>
        <pc:sldMkLst>
          <pc:docMk/>
          <pc:sldMk cId="3563858428" sldId="332"/>
        </pc:sldMkLst>
        <pc:spChg chg="mod">
          <ac:chgData name="Luke Wang" userId="69b7a984b809f2c0" providerId="LiveId" clId="{1A67E2FC-E382-4F79-9CD1-1068CC24E104}" dt="2024-05-11T10:04:44.053" v="3602" actId="20577"/>
          <ac:spMkLst>
            <pc:docMk/>
            <pc:sldMk cId="3563858428" sldId="332"/>
            <ac:spMk id="3" creationId="{EE52C781-EA14-A306-C0EB-FF00A1E60263}"/>
          </ac:spMkLst>
        </pc:spChg>
        <pc:picChg chg="add mod">
          <ac:chgData name="Luke Wang" userId="69b7a984b809f2c0" providerId="LiveId" clId="{1A67E2FC-E382-4F79-9CD1-1068CC24E104}" dt="2024-05-11T10:02:55.011" v="3361" actId="1076"/>
          <ac:picMkLst>
            <pc:docMk/>
            <pc:sldMk cId="3563858428" sldId="332"/>
            <ac:picMk id="5" creationId="{C7EBC0DE-5B3B-A5D5-3CB0-93DA47CA8842}"/>
          </ac:picMkLst>
        </pc:picChg>
      </pc:sldChg>
      <pc:sldChg chg="del">
        <pc:chgData name="Luke Wang" userId="69b7a984b809f2c0" providerId="LiveId" clId="{1A67E2FC-E382-4F79-9CD1-1068CC24E104}" dt="2024-05-11T10:07:58.184" v="3659" actId="47"/>
        <pc:sldMkLst>
          <pc:docMk/>
          <pc:sldMk cId="2917425796" sldId="333"/>
        </pc:sldMkLst>
      </pc:sldChg>
      <pc:sldChg chg="modSp mod">
        <pc:chgData name="Luke Wang" userId="69b7a984b809f2c0" providerId="LiveId" clId="{1A67E2FC-E382-4F79-9CD1-1068CC24E104}" dt="2024-05-11T10:23:37.718" v="5413" actId="6549"/>
        <pc:sldMkLst>
          <pc:docMk/>
          <pc:sldMk cId="4031716107" sldId="334"/>
        </pc:sldMkLst>
        <pc:spChg chg="mod">
          <ac:chgData name="Luke Wang" userId="69b7a984b809f2c0" providerId="LiveId" clId="{1A67E2FC-E382-4F79-9CD1-1068CC24E104}" dt="2024-05-11T10:23:37.718" v="5413" actId="6549"/>
          <ac:spMkLst>
            <pc:docMk/>
            <pc:sldMk cId="4031716107" sldId="334"/>
            <ac:spMk id="2" creationId="{17EC68CF-8F51-63DC-F0EA-AAE3F9CCB827}"/>
          </ac:spMkLst>
        </pc:spChg>
      </pc:sldChg>
      <pc:sldChg chg="addSp modSp mod">
        <pc:chgData name="Luke Wang" userId="69b7a984b809f2c0" providerId="LiveId" clId="{1A67E2FC-E382-4F79-9CD1-1068CC24E104}" dt="2024-05-11T10:15:47.889" v="4123" actId="27636"/>
        <pc:sldMkLst>
          <pc:docMk/>
          <pc:sldMk cId="3508281821" sldId="335"/>
        </pc:sldMkLst>
        <pc:spChg chg="mod">
          <ac:chgData name="Luke Wang" userId="69b7a984b809f2c0" providerId="LiveId" clId="{1A67E2FC-E382-4F79-9CD1-1068CC24E104}" dt="2024-05-11T10:15:47.889" v="4123" actId="27636"/>
          <ac:spMkLst>
            <pc:docMk/>
            <pc:sldMk cId="3508281821" sldId="335"/>
            <ac:spMk id="3" creationId="{847F5017-0407-A8A1-637D-55553FE82BB5}"/>
          </ac:spMkLst>
        </pc:spChg>
        <pc:spChg chg="add mod">
          <ac:chgData name="Luke Wang" userId="69b7a984b809f2c0" providerId="LiveId" clId="{1A67E2FC-E382-4F79-9CD1-1068CC24E104}" dt="2024-05-11T10:15:43.736" v="4121" actId="20577"/>
          <ac:spMkLst>
            <pc:docMk/>
            <pc:sldMk cId="3508281821" sldId="335"/>
            <ac:spMk id="6" creationId="{E8BCA8D9-10D5-6DDD-CA3D-AFBA9DDC1621}"/>
          </ac:spMkLst>
        </pc:spChg>
        <pc:picChg chg="add mod">
          <ac:chgData name="Luke Wang" userId="69b7a984b809f2c0" providerId="LiveId" clId="{1A67E2FC-E382-4F79-9CD1-1068CC24E104}" dt="2024-05-11T10:15:14.525" v="4090" actId="14100"/>
          <ac:picMkLst>
            <pc:docMk/>
            <pc:sldMk cId="3508281821" sldId="335"/>
            <ac:picMk id="5" creationId="{9D42AF59-B07A-A099-6302-32AC4F70FDB9}"/>
          </ac:picMkLst>
        </pc:picChg>
      </pc:sldChg>
      <pc:sldChg chg="modSp mod">
        <pc:chgData name="Luke Wang" userId="69b7a984b809f2c0" providerId="LiveId" clId="{1A67E2FC-E382-4F79-9CD1-1068CC24E104}" dt="2024-05-11T10:13:37.424" v="3844" actId="20577"/>
        <pc:sldMkLst>
          <pc:docMk/>
          <pc:sldMk cId="1759879205" sldId="336"/>
        </pc:sldMkLst>
        <pc:spChg chg="mod">
          <ac:chgData name="Luke Wang" userId="69b7a984b809f2c0" providerId="LiveId" clId="{1A67E2FC-E382-4F79-9CD1-1068CC24E104}" dt="2024-05-11T10:13:37.424" v="3844" actId="20577"/>
          <ac:spMkLst>
            <pc:docMk/>
            <pc:sldMk cId="1759879205" sldId="336"/>
            <ac:spMk id="3" creationId="{0E2E4A43-B4D5-209D-46E3-AFBA8003A606}"/>
          </ac:spMkLst>
        </pc:spChg>
      </pc:sldChg>
      <pc:sldChg chg="modSp mod">
        <pc:chgData name="Luke Wang" userId="69b7a984b809f2c0" providerId="LiveId" clId="{1A67E2FC-E382-4F79-9CD1-1068CC24E104}" dt="2024-05-11T09:43:42.952" v="2459" actId="20577"/>
        <pc:sldMkLst>
          <pc:docMk/>
          <pc:sldMk cId="4087294997" sldId="338"/>
        </pc:sldMkLst>
        <pc:spChg chg="mod">
          <ac:chgData name="Luke Wang" userId="69b7a984b809f2c0" providerId="LiveId" clId="{1A67E2FC-E382-4F79-9CD1-1068CC24E104}" dt="2024-05-11T09:43:42.952" v="2459" actId="20577"/>
          <ac:spMkLst>
            <pc:docMk/>
            <pc:sldMk cId="4087294997" sldId="338"/>
            <ac:spMk id="3" creationId="{D506D544-B352-11A9-3D78-ACB1AC0D6511}"/>
          </ac:spMkLst>
        </pc:spChg>
      </pc:sldChg>
      <pc:sldChg chg="modSp mod">
        <pc:chgData name="Luke Wang" userId="69b7a984b809f2c0" providerId="LiveId" clId="{1A67E2FC-E382-4F79-9CD1-1068CC24E104}" dt="2024-05-11T10:19:47.814" v="4890" actId="20577"/>
        <pc:sldMkLst>
          <pc:docMk/>
          <pc:sldMk cId="2592609783" sldId="400"/>
        </pc:sldMkLst>
        <pc:spChg chg="mod">
          <ac:chgData name="Luke Wang" userId="69b7a984b809f2c0" providerId="LiveId" clId="{1A67E2FC-E382-4F79-9CD1-1068CC24E104}" dt="2024-05-11T10:19:47.814" v="4890" actId="20577"/>
          <ac:spMkLst>
            <pc:docMk/>
            <pc:sldMk cId="2592609783" sldId="400"/>
            <ac:spMk id="2" creationId="{1A19CCAA-E2E2-1D4C-10EA-FB66E54BE79A}"/>
          </ac:spMkLst>
        </pc:spChg>
        <pc:spChg chg="mod">
          <ac:chgData name="Luke Wang" userId="69b7a984b809f2c0" providerId="LiveId" clId="{1A67E2FC-E382-4F79-9CD1-1068CC24E104}" dt="2024-05-11T10:19:34.600" v="4876"/>
          <ac:spMkLst>
            <pc:docMk/>
            <pc:sldMk cId="2592609783" sldId="400"/>
            <ac:spMk id="3" creationId="{5DD64AA4-DB19-773F-405B-5645F1F7B2C6}"/>
          </ac:spMkLst>
        </pc:spChg>
      </pc:sldChg>
      <pc:sldChg chg="addSp delSp modSp mod">
        <pc:chgData name="Luke Wang" userId="69b7a984b809f2c0" providerId="LiveId" clId="{1A67E2FC-E382-4F79-9CD1-1068CC24E104}" dt="2024-05-11T09:41:03.469" v="2273" actId="1076"/>
        <pc:sldMkLst>
          <pc:docMk/>
          <pc:sldMk cId="3936212881" sldId="402"/>
        </pc:sldMkLst>
        <pc:spChg chg="mod">
          <ac:chgData name="Luke Wang" userId="69b7a984b809f2c0" providerId="LiveId" clId="{1A67E2FC-E382-4F79-9CD1-1068CC24E104}" dt="2024-05-11T09:40:32.850" v="2261" actId="27636"/>
          <ac:spMkLst>
            <pc:docMk/>
            <pc:sldMk cId="3936212881" sldId="402"/>
            <ac:spMk id="3" creationId="{998D9A63-75F2-ECE1-E9D5-D0389600961E}"/>
          </ac:spMkLst>
        </pc:spChg>
        <pc:picChg chg="add del mod">
          <ac:chgData name="Luke Wang" userId="69b7a984b809f2c0" providerId="LiveId" clId="{1A67E2FC-E382-4F79-9CD1-1068CC24E104}" dt="2024-05-11T09:39:16.396" v="2253" actId="21"/>
          <ac:picMkLst>
            <pc:docMk/>
            <pc:sldMk cId="3936212881" sldId="402"/>
            <ac:picMk id="5" creationId="{24A699DA-E3D5-B1EE-038F-E52197A68AE7}"/>
          </ac:picMkLst>
        </pc:picChg>
        <pc:picChg chg="add mod">
          <ac:chgData name="Luke Wang" userId="69b7a984b809f2c0" providerId="LiveId" clId="{1A67E2FC-E382-4F79-9CD1-1068CC24E104}" dt="2024-05-11T09:41:02.286" v="2272" actId="1076"/>
          <ac:picMkLst>
            <pc:docMk/>
            <pc:sldMk cId="3936212881" sldId="402"/>
            <ac:picMk id="7" creationId="{ABAD224F-59BB-7A70-C63B-15DDDD53C5C0}"/>
          </ac:picMkLst>
        </pc:picChg>
        <pc:picChg chg="add mod">
          <ac:chgData name="Luke Wang" userId="69b7a984b809f2c0" providerId="LiveId" clId="{1A67E2FC-E382-4F79-9CD1-1068CC24E104}" dt="2024-05-11T09:41:03.469" v="2273" actId="1076"/>
          <ac:picMkLst>
            <pc:docMk/>
            <pc:sldMk cId="3936212881" sldId="402"/>
            <ac:picMk id="9" creationId="{51FB4199-EA08-7642-784A-581A28B06072}"/>
          </ac:picMkLst>
        </pc:picChg>
      </pc:sldChg>
      <pc:sldChg chg="addSp delSp modSp mod">
        <pc:chgData name="Luke Wang" userId="69b7a984b809f2c0" providerId="LiveId" clId="{1A67E2FC-E382-4F79-9CD1-1068CC24E104}" dt="2024-05-11T09:51:06.340" v="2823" actId="20577"/>
        <pc:sldMkLst>
          <pc:docMk/>
          <pc:sldMk cId="1311941974" sldId="403"/>
        </pc:sldMkLst>
        <pc:spChg chg="mod">
          <ac:chgData name="Luke Wang" userId="69b7a984b809f2c0" providerId="LiveId" clId="{1A67E2FC-E382-4F79-9CD1-1068CC24E104}" dt="2024-05-11T09:51:06.340" v="2823" actId="20577"/>
          <ac:spMkLst>
            <pc:docMk/>
            <pc:sldMk cId="1311941974" sldId="403"/>
            <ac:spMk id="3" creationId="{4E39B83A-94C7-CD32-E7E7-4EEDE70F9CCF}"/>
          </ac:spMkLst>
        </pc:spChg>
        <pc:picChg chg="add del mod">
          <ac:chgData name="Luke Wang" userId="69b7a984b809f2c0" providerId="LiveId" clId="{1A67E2FC-E382-4F79-9CD1-1068CC24E104}" dt="2024-05-11T09:48:43.857" v="2699" actId="478"/>
          <ac:picMkLst>
            <pc:docMk/>
            <pc:sldMk cId="1311941974" sldId="403"/>
            <ac:picMk id="6" creationId="{BC02D00F-E71B-ED2E-FFF1-D81EE5244642}"/>
          </ac:picMkLst>
        </pc:picChg>
        <pc:picChg chg="add mod">
          <ac:chgData name="Luke Wang" userId="69b7a984b809f2c0" providerId="LiveId" clId="{1A67E2FC-E382-4F79-9CD1-1068CC24E104}" dt="2024-05-11T09:50:45.212" v="2792" actId="1076"/>
          <ac:picMkLst>
            <pc:docMk/>
            <pc:sldMk cId="1311941974" sldId="403"/>
            <ac:picMk id="8" creationId="{8857AE60-80FA-FC11-ACD5-324B5E5E3827}"/>
          </ac:picMkLst>
        </pc:picChg>
      </pc:sldChg>
      <pc:sldChg chg="addSp modSp mod">
        <pc:chgData name="Luke Wang" userId="69b7a984b809f2c0" providerId="LiveId" clId="{1A67E2FC-E382-4F79-9CD1-1068CC24E104}" dt="2024-05-11T10:07:48.714" v="3657" actId="1076"/>
        <pc:sldMkLst>
          <pc:docMk/>
          <pc:sldMk cId="3827928737" sldId="404"/>
        </pc:sldMkLst>
        <pc:spChg chg="mod">
          <ac:chgData name="Luke Wang" userId="69b7a984b809f2c0" providerId="LiveId" clId="{1A67E2FC-E382-4F79-9CD1-1068CC24E104}" dt="2024-05-11T10:06:19.035" v="3610" actId="20577"/>
          <ac:spMkLst>
            <pc:docMk/>
            <pc:sldMk cId="3827928737" sldId="404"/>
            <ac:spMk id="3" creationId="{EE52C781-EA14-A306-C0EB-FF00A1E60263}"/>
          </ac:spMkLst>
        </pc:spChg>
        <pc:picChg chg="add mod">
          <ac:chgData name="Luke Wang" userId="69b7a984b809f2c0" providerId="LiveId" clId="{1A67E2FC-E382-4F79-9CD1-1068CC24E104}" dt="2024-05-11T10:07:48.714" v="3657" actId="1076"/>
          <ac:picMkLst>
            <pc:docMk/>
            <pc:sldMk cId="3827928737" sldId="404"/>
            <ac:picMk id="5" creationId="{59963109-D4B8-0F1D-AD8D-C3BCE8195F54}"/>
          </ac:picMkLst>
        </pc:picChg>
      </pc:sldChg>
      <pc:sldChg chg="addSp delSp mod">
        <pc:chgData name="Luke Wang" userId="69b7a984b809f2c0" providerId="LiveId" clId="{1A67E2FC-E382-4F79-9CD1-1068CC24E104}" dt="2024-05-11T10:09:44.727" v="3668" actId="478"/>
        <pc:sldMkLst>
          <pc:docMk/>
          <pc:sldMk cId="1389494732" sldId="405"/>
        </pc:sldMkLst>
        <pc:cxnChg chg="add del">
          <ac:chgData name="Luke Wang" userId="69b7a984b809f2c0" providerId="LiveId" clId="{1A67E2FC-E382-4F79-9CD1-1068CC24E104}" dt="2024-05-11T10:09:44.727" v="3668" actId="478"/>
          <ac:cxnSpMkLst>
            <pc:docMk/>
            <pc:sldMk cId="1389494732" sldId="405"/>
            <ac:cxnSpMk id="7" creationId="{DCF8D765-CA6C-3B65-9772-A3B479A95B19}"/>
          </ac:cxnSpMkLst>
        </pc:cxnChg>
      </pc:sldChg>
      <pc:sldChg chg="addSp modSp mod">
        <pc:chgData name="Luke Wang" userId="69b7a984b809f2c0" providerId="LiveId" clId="{1A67E2FC-E382-4F79-9CD1-1068CC24E104}" dt="2024-05-11T10:24:58.392" v="5533" actId="313"/>
        <pc:sldMkLst>
          <pc:docMk/>
          <pc:sldMk cId="2157351167" sldId="406"/>
        </pc:sldMkLst>
        <pc:spChg chg="mod">
          <ac:chgData name="Luke Wang" userId="69b7a984b809f2c0" providerId="LiveId" clId="{1A67E2FC-E382-4F79-9CD1-1068CC24E104}" dt="2024-05-11T10:24:58.392" v="5533" actId="313"/>
          <ac:spMkLst>
            <pc:docMk/>
            <pc:sldMk cId="2157351167" sldId="406"/>
            <ac:spMk id="3" creationId="{743D46BF-F999-AE10-D599-0A5031F79E11}"/>
          </ac:spMkLst>
        </pc:spChg>
        <pc:picChg chg="add mod">
          <ac:chgData name="Luke Wang" userId="69b7a984b809f2c0" providerId="LiveId" clId="{1A67E2FC-E382-4F79-9CD1-1068CC24E104}" dt="2024-05-11T10:08:55.924" v="3666" actId="1076"/>
          <ac:picMkLst>
            <pc:docMk/>
            <pc:sldMk cId="2157351167" sldId="406"/>
            <ac:picMk id="5" creationId="{95A8106A-59DF-2882-5516-F17C473A7ED1}"/>
          </ac:picMkLst>
        </pc:picChg>
      </pc:sldChg>
      <pc:sldChg chg="addSp modSp new mod">
        <pc:chgData name="Luke Wang" userId="69b7a984b809f2c0" providerId="LiveId" clId="{1A67E2FC-E382-4F79-9CD1-1068CC24E104}" dt="2024-05-11T09:12:58.327" v="811" actId="1076"/>
        <pc:sldMkLst>
          <pc:docMk/>
          <pc:sldMk cId="3679782095" sldId="407"/>
        </pc:sldMkLst>
        <pc:spChg chg="mod">
          <ac:chgData name="Luke Wang" userId="69b7a984b809f2c0" providerId="LiveId" clId="{1A67E2FC-E382-4F79-9CD1-1068CC24E104}" dt="2024-05-11T09:09:58.037" v="568" actId="20577"/>
          <ac:spMkLst>
            <pc:docMk/>
            <pc:sldMk cId="3679782095" sldId="407"/>
            <ac:spMk id="2" creationId="{3F2BBB37-D04E-F1C6-97F0-DC449B5E2BA7}"/>
          </ac:spMkLst>
        </pc:spChg>
        <pc:spChg chg="mod">
          <ac:chgData name="Luke Wang" userId="69b7a984b809f2c0" providerId="LiveId" clId="{1A67E2FC-E382-4F79-9CD1-1068CC24E104}" dt="2024-05-11T09:12:54.750" v="808" actId="14100"/>
          <ac:spMkLst>
            <pc:docMk/>
            <pc:sldMk cId="3679782095" sldId="407"/>
            <ac:spMk id="3" creationId="{C8F80169-BA8D-1A3A-CBFA-E4547319C916}"/>
          </ac:spMkLst>
        </pc:spChg>
        <pc:picChg chg="add mod">
          <ac:chgData name="Luke Wang" userId="69b7a984b809f2c0" providerId="LiveId" clId="{1A67E2FC-E382-4F79-9CD1-1068CC24E104}" dt="2024-05-11T09:12:58.327" v="811" actId="1076"/>
          <ac:picMkLst>
            <pc:docMk/>
            <pc:sldMk cId="3679782095" sldId="407"/>
            <ac:picMk id="5" creationId="{11757B4F-13CF-9196-3457-4446AAB7240A}"/>
          </ac:picMkLst>
        </pc:picChg>
      </pc:sldChg>
      <pc:sldChg chg="modSp add mod">
        <pc:chgData name="Luke Wang" userId="69b7a984b809f2c0" providerId="LiveId" clId="{1A67E2FC-E382-4F79-9CD1-1068CC24E104}" dt="2024-05-11T10:25:29.032" v="5592" actId="20577"/>
        <pc:sldMkLst>
          <pc:docMk/>
          <pc:sldMk cId="1063355560" sldId="408"/>
        </pc:sldMkLst>
        <pc:spChg chg="mod">
          <ac:chgData name="Luke Wang" userId="69b7a984b809f2c0" providerId="LiveId" clId="{1A67E2FC-E382-4F79-9CD1-1068CC24E104}" dt="2024-05-11T10:13:50.445" v="3861" actId="5793"/>
          <ac:spMkLst>
            <pc:docMk/>
            <pc:sldMk cId="1063355560" sldId="408"/>
            <ac:spMk id="2" creationId="{5A5EC0BA-4AB5-88C7-A10A-FFAB6E9A0A78}"/>
          </ac:spMkLst>
        </pc:spChg>
        <pc:spChg chg="mod">
          <ac:chgData name="Luke Wang" userId="69b7a984b809f2c0" providerId="LiveId" clId="{1A67E2FC-E382-4F79-9CD1-1068CC24E104}" dt="2024-05-11T10:25:29.032" v="5592" actId="20577"/>
          <ac:spMkLst>
            <pc:docMk/>
            <pc:sldMk cId="1063355560" sldId="408"/>
            <ac:spMk id="3" creationId="{10E883DA-3886-F271-6431-1D5EAC0421EC}"/>
          </ac:spMkLst>
        </pc:spChg>
      </pc:sldChg>
      <pc:sldChg chg="add del">
        <pc:chgData name="Luke Wang" userId="69b7a984b809f2c0" providerId="LiveId" clId="{1A67E2FC-E382-4F79-9CD1-1068CC24E104}" dt="2024-05-11T10:20:58.202" v="4915" actId="47"/>
        <pc:sldMkLst>
          <pc:docMk/>
          <pc:sldMk cId="2598997440" sldId="409"/>
        </pc:sldMkLst>
      </pc:sldChg>
      <pc:sldChg chg="modSp new mod">
        <pc:chgData name="Luke Wang" userId="69b7a984b809f2c0" providerId="LiveId" clId="{1A67E2FC-E382-4F79-9CD1-1068CC24E104}" dt="2024-05-11T10:23:29.974" v="5411" actId="6549"/>
        <pc:sldMkLst>
          <pc:docMk/>
          <pc:sldMk cId="1762961308" sldId="410"/>
        </pc:sldMkLst>
        <pc:spChg chg="mod">
          <ac:chgData name="Luke Wang" userId="69b7a984b809f2c0" providerId="LiveId" clId="{1A67E2FC-E382-4F79-9CD1-1068CC24E104}" dt="2024-05-11T10:20:56.127" v="4914"/>
          <ac:spMkLst>
            <pc:docMk/>
            <pc:sldMk cId="1762961308" sldId="410"/>
            <ac:spMk id="2" creationId="{D2BDE9DA-F475-AFEA-8354-73E2D044B1E4}"/>
          </ac:spMkLst>
        </pc:spChg>
        <pc:spChg chg="mod">
          <ac:chgData name="Luke Wang" userId="69b7a984b809f2c0" providerId="LiveId" clId="{1A67E2FC-E382-4F79-9CD1-1068CC24E104}" dt="2024-05-11T10:23:29.974" v="5411" actId="6549"/>
          <ac:spMkLst>
            <pc:docMk/>
            <pc:sldMk cId="1762961308" sldId="410"/>
            <ac:spMk id="3" creationId="{3F3B8C72-C1D1-6312-63A8-C77ED7B9ECAB}"/>
          </ac:spMkLst>
        </pc:spChg>
      </pc:sldChg>
      <pc:sldChg chg="addSp modSp new mod">
        <pc:chgData name="Luke Wang" userId="69b7a984b809f2c0" providerId="LiveId" clId="{1A67E2FC-E382-4F79-9CD1-1068CC24E104}" dt="2024-05-11T10:25:15.092" v="5537" actId="14100"/>
        <pc:sldMkLst>
          <pc:docMk/>
          <pc:sldMk cId="518711930" sldId="411"/>
        </pc:sldMkLst>
        <pc:spChg chg="mod">
          <ac:chgData name="Luke Wang" userId="69b7a984b809f2c0" providerId="LiveId" clId="{1A67E2FC-E382-4F79-9CD1-1068CC24E104}" dt="2024-05-11T10:23:34.773" v="5412" actId="6549"/>
          <ac:spMkLst>
            <pc:docMk/>
            <pc:sldMk cId="518711930" sldId="411"/>
            <ac:spMk id="2" creationId="{5B55585B-3F0B-7CE0-31CA-AEF1E0824FFD}"/>
          </ac:spMkLst>
        </pc:spChg>
        <pc:spChg chg="mod">
          <ac:chgData name="Luke Wang" userId="69b7a984b809f2c0" providerId="LiveId" clId="{1A67E2FC-E382-4F79-9CD1-1068CC24E104}" dt="2024-05-11T10:24:05.167" v="5486" actId="14100"/>
          <ac:spMkLst>
            <pc:docMk/>
            <pc:sldMk cId="518711930" sldId="411"/>
            <ac:spMk id="3" creationId="{CCBD70F7-8E1F-2135-775D-1BEF9DFB0809}"/>
          </ac:spMkLst>
        </pc:spChg>
        <pc:picChg chg="add mod">
          <ac:chgData name="Luke Wang" userId="69b7a984b809f2c0" providerId="LiveId" clId="{1A67E2FC-E382-4F79-9CD1-1068CC24E104}" dt="2024-05-11T10:25:15.092" v="5537" actId="14100"/>
          <ac:picMkLst>
            <pc:docMk/>
            <pc:sldMk cId="518711930" sldId="411"/>
            <ac:picMk id="5" creationId="{17613CEB-EEF2-C5F2-1A9E-8157075090D2}"/>
          </ac:picMkLst>
        </pc:picChg>
      </pc:sldChg>
    </pc:docChg>
  </pc:docChgLst>
  <pc:docChgLst>
    <pc:chgData name="Luke Wang" userId="69b7a984b809f2c0" providerId="LiveId" clId="{8367F167-8341-49C6-B1FA-095988EB607F}"/>
    <pc:docChg chg="custSel addSld delSld modSld">
      <pc:chgData name="Luke Wang" userId="69b7a984b809f2c0" providerId="LiveId" clId="{8367F167-8341-49C6-B1FA-095988EB607F}" dt="2024-05-22T05:38:52.424" v="1121" actId="20577"/>
      <pc:docMkLst>
        <pc:docMk/>
      </pc:docMkLst>
      <pc:sldChg chg="modSp mod">
        <pc:chgData name="Luke Wang" userId="69b7a984b809f2c0" providerId="LiveId" clId="{8367F167-8341-49C6-B1FA-095988EB607F}" dt="2024-05-22T05:12:11.693" v="6" actId="20577"/>
        <pc:sldMkLst>
          <pc:docMk/>
          <pc:sldMk cId="0" sldId="256"/>
        </pc:sldMkLst>
        <pc:spChg chg="mod">
          <ac:chgData name="Luke Wang" userId="69b7a984b809f2c0" providerId="LiveId" clId="{8367F167-8341-49C6-B1FA-095988EB607F}" dt="2024-05-22T05:12:11.693" v="6" actId="20577"/>
          <ac:spMkLst>
            <pc:docMk/>
            <pc:sldMk cId="0" sldId="256"/>
            <ac:spMk id="2" creationId="{00000000-0000-0000-0000-000000000000}"/>
          </ac:spMkLst>
        </pc:spChg>
      </pc:sldChg>
      <pc:sldChg chg="modSp mod">
        <pc:chgData name="Luke Wang" userId="69b7a984b809f2c0" providerId="LiveId" clId="{8367F167-8341-49C6-B1FA-095988EB607F}" dt="2024-05-22T05:33:43.894" v="958" actId="113"/>
        <pc:sldMkLst>
          <pc:docMk/>
          <pc:sldMk cId="762335526" sldId="306"/>
        </pc:sldMkLst>
        <pc:spChg chg="mod">
          <ac:chgData name="Luke Wang" userId="69b7a984b809f2c0" providerId="LiveId" clId="{8367F167-8341-49C6-B1FA-095988EB607F}" dt="2024-05-22T05:33:43.894" v="958" actId="113"/>
          <ac:spMkLst>
            <pc:docMk/>
            <pc:sldMk cId="762335526" sldId="306"/>
            <ac:spMk id="3" creationId="{EE238EE8-089C-80A1-BA20-33458BAECF5F}"/>
          </ac:spMkLst>
        </pc:spChg>
      </pc:sldChg>
      <pc:sldChg chg="del">
        <pc:chgData name="Luke Wang" userId="69b7a984b809f2c0" providerId="LiveId" clId="{8367F167-8341-49C6-B1FA-095988EB607F}" dt="2024-05-22T05:12:19.391" v="8" actId="47"/>
        <pc:sldMkLst>
          <pc:docMk/>
          <pc:sldMk cId="3909457360" sldId="412"/>
        </pc:sldMkLst>
      </pc:sldChg>
      <pc:sldChg chg="del">
        <pc:chgData name="Luke Wang" userId="69b7a984b809f2c0" providerId="LiveId" clId="{8367F167-8341-49C6-B1FA-095988EB607F}" dt="2024-05-22T05:12:19.391" v="8" actId="47"/>
        <pc:sldMkLst>
          <pc:docMk/>
          <pc:sldMk cId="4270720970" sldId="413"/>
        </pc:sldMkLst>
      </pc:sldChg>
      <pc:sldChg chg="del">
        <pc:chgData name="Luke Wang" userId="69b7a984b809f2c0" providerId="LiveId" clId="{8367F167-8341-49C6-B1FA-095988EB607F}" dt="2024-05-22T05:13:15.101" v="110" actId="47"/>
        <pc:sldMkLst>
          <pc:docMk/>
          <pc:sldMk cId="853957465" sldId="415"/>
        </pc:sldMkLst>
      </pc:sldChg>
      <pc:sldChg chg="del">
        <pc:chgData name="Luke Wang" userId="69b7a984b809f2c0" providerId="LiveId" clId="{8367F167-8341-49C6-B1FA-095988EB607F}" dt="2024-05-22T05:13:15.101" v="110" actId="47"/>
        <pc:sldMkLst>
          <pc:docMk/>
          <pc:sldMk cId="486383347" sldId="417"/>
        </pc:sldMkLst>
      </pc:sldChg>
      <pc:sldChg chg="del">
        <pc:chgData name="Luke Wang" userId="69b7a984b809f2c0" providerId="LiveId" clId="{8367F167-8341-49C6-B1FA-095988EB607F}" dt="2024-05-22T05:13:15.101" v="110" actId="47"/>
        <pc:sldMkLst>
          <pc:docMk/>
          <pc:sldMk cId="1557299230" sldId="418"/>
        </pc:sldMkLst>
      </pc:sldChg>
      <pc:sldChg chg="del">
        <pc:chgData name="Luke Wang" userId="69b7a984b809f2c0" providerId="LiveId" clId="{8367F167-8341-49C6-B1FA-095988EB607F}" dt="2024-05-22T05:12:19.391" v="8" actId="47"/>
        <pc:sldMkLst>
          <pc:docMk/>
          <pc:sldMk cId="2455380085" sldId="419"/>
        </pc:sldMkLst>
      </pc:sldChg>
      <pc:sldChg chg="del">
        <pc:chgData name="Luke Wang" userId="69b7a984b809f2c0" providerId="LiveId" clId="{8367F167-8341-49C6-B1FA-095988EB607F}" dt="2024-05-22T05:13:15.101" v="110" actId="47"/>
        <pc:sldMkLst>
          <pc:docMk/>
          <pc:sldMk cId="4088832065" sldId="420"/>
        </pc:sldMkLst>
      </pc:sldChg>
      <pc:sldChg chg="del">
        <pc:chgData name="Luke Wang" userId="69b7a984b809f2c0" providerId="LiveId" clId="{8367F167-8341-49C6-B1FA-095988EB607F}" dt="2024-05-22T05:13:15.101" v="110" actId="47"/>
        <pc:sldMkLst>
          <pc:docMk/>
          <pc:sldMk cId="607770420" sldId="421"/>
        </pc:sldMkLst>
      </pc:sldChg>
      <pc:sldChg chg="del">
        <pc:chgData name="Luke Wang" userId="69b7a984b809f2c0" providerId="LiveId" clId="{8367F167-8341-49C6-B1FA-095988EB607F}" dt="2024-05-22T05:13:15.101" v="110" actId="47"/>
        <pc:sldMkLst>
          <pc:docMk/>
          <pc:sldMk cId="4205661276" sldId="423"/>
        </pc:sldMkLst>
      </pc:sldChg>
      <pc:sldChg chg="del">
        <pc:chgData name="Luke Wang" userId="69b7a984b809f2c0" providerId="LiveId" clId="{8367F167-8341-49C6-B1FA-095988EB607F}" dt="2024-05-22T05:13:15.101" v="110" actId="47"/>
        <pc:sldMkLst>
          <pc:docMk/>
          <pc:sldMk cId="3883170765" sldId="424"/>
        </pc:sldMkLst>
      </pc:sldChg>
      <pc:sldChg chg="del">
        <pc:chgData name="Luke Wang" userId="69b7a984b809f2c0" providerId="LiveId" clId="{8367F167-8341-49C6-B1FA-095988EB607F}" dt="2024-05-22T05:13:15.101" v="110" actId="47"/>
        <pc:sldMkLst>
          <pc:docMk/>
          <pc:sldMk cId="2893550149" sldId="425"/>
        </pc:sldMkLst>
      </pc:sldChg>
      <pc:sldChg chg="del">
        <pc:chgData name="Luke Wang" userId="69b7a984b809f2c0" providerId="LiveId" clId="{8367F167-8341-49C6-B1FA-095988EB607F}" dt="2024-05-22T05:13:15.101" v="110" actId="47"/>
        <pc:sldMkLst>
          <pc:docMk/>
          <pc:sldMk cId="4098951136" sldId="426"/>
        </pc:sldMkLst>
      </pc:sldChg>
      <pc:sldChg chg="del">
        <pc:chgData name="Luke Wang" userId="69b7a984b809f2c0" providerId="LiveId" clId="{8367F167-8341-49C6-B1FA-095988EB607F}" dt="2024-05-22T05:13:15.101" v="110" actId="47"/>
        <pc:sldMkLst>
          <pc:docMk/>
          <pc:sldMk cId="542930806" sldId="427"/>
        </pc:sldMkLst>
      </pc:sldChg>
      <pc:sldChg chg="del">
        <pc:chgData name="Luke Wang" userId="69b7a984b809f2c0" providerId="LiveId" clId="{8367F167-8341-49C6-B1FA-095988EB607F}" dt="2024-05-22T05:13:15.101" v="110" actId="47"/>
        <pc:sldMkLst>
          <pc:docMk/>
          <pc:sldMk cId="4150464212" sldId="428"/>
        </pc:sldMkLst>
      </pc:sldChg>
      <pc:sldChg chg="del">
        <pc:chgData name="Luke Wang" userId="69b7a984b809f2c0" providerId="LiveId" clId="{8367F167-8341-49C6-B1FA-095988EB607F}" dt="2024-05-22T05:13:15.101" v="110" actId="47"/>
        <pc:sldMkLst>
          <pc:docMk/>
          <pc:sldMk cId="1261750524" sldId="429"/>
        </pc:sldMkLst>
      </pc:sldChg>
      <pc:sldChg chg="del">
        <pc:chgData name="Luke Wang" userId="69b7a984b809f2c0" providerId="LiveId" clId="{8367F167-8341-49C6-B1FA-095988EB607F}" dt="2024-05-22T05:13:15.101" v="110" actId="47"/>
        <pc:sldMkLst>
          <pc:docMk/>
          <pc:sldMk cId="2942642841" sldId="430"/>
        </pc:sldMkLst>
      </pc:sldChg>
      <pc:sldChg chg="del">
        <pc:chgData name="Luke Wang" userId="69b7a984b809f2c0" providerId="LiveId" clId="{8367F167-8341-49C6-B1FA-095988EB607F}" dt="2024-05-22T05:13:15.101" v="110" actId="47"/>
        <pc:sldMkLst>
          <pc:docMk/>
          <pc:sldMk cId="2165269028" sldId="431"/>
        </pc:sldMkLst>
      </pc:sldChg>
      <pc:sldChg chg="del">
        <pc:chgData name="Luke Wang" userId="69b7a984b809f2c0" providerId="LiveId" clId="{8367F167-8341-49C6-B1FA-095988EB607F}" dt="2024-05-22T05:13:15.101" v="110" actId="47"/>
        <pc:sldMkLst>
          <pc:docMk/>
          <pc:sldMk cId="3556321421" sldId="432"/>
        </pc:sldMkLst>
      </pc:sldChg>
      <pc:sldChg chg="del">
        <pc:chgData name="Luke Wang" userId="69b7a984b809f2c0" providerId="LiveId" clId="{8367F167-8341-49C6-B1FA-095988EB607F}" dt="2024-05-22T05:13:15.101" v="110" actId="47"/>
        <pc:sldMkLst>
          <pc:docMk/>
          <pc:sldMk cId="1595628580" sldId="433"/>
        </pc:sldMkLst>
      </pc:sldChg>
      <pc:sldChg chg="del">
        <pc:chgData name="Luke Wang" userId="69b7a984b809f2c0" providerId="LiveId" clId="{8367F167-8341-49C6-B1FA-095988EB607F}" dt="2024-05-22T05:13:15.101" v="110" actId="47"/>
        <pc:sldMkLst>
          <pc:docMk/>
          <pc:sldMk cId="1876298368" sldId="434"/>
        </pc:sldMkLst>
      </pc:sldChg>
      <pc:sldChg chg="del">
        <pc:chgData name="Luke Wang" userId="69b7a984b809f2c0" providerId="LiveId" clId="{8367F167-8341-49C6-B1FA-095988EB607F}" dt="2024-05-22T05:13:15.101" v="110" actId="47"/>
        <pc:sldMkLst>
          <pc:docMk/>
          <pc:sldMk cId="2178479073" sldId="435"/>
        </pc:sldMkLst>
      </pc:sldChg>
      <pc:sldChg chg="del">
        <pc:chgData name="Luke Wang" userId="69b7a984b809f2c0" providerId="LiveId" clId="{8367F167-8341-49C6-B1FA-095988EB607F}" dt="2024-05-22T05:13:15.101" v="110" actId="47"/>
        <pc:sldMkLst>
          <pc:docMk/>
          <pc:sldMk cId="3892183086" sldId="436"/>
        </pc:sldMkLst>
      </pc:sldChg>
      <pc:sldChg chg="del">
        <pc:chgData name="Luke Wang" userId="69b7a984b809f2c0" providerId="LiveId" clId="{8367F167-8341-49C6-B1FA-095988EB607F}" dt="2024-05-22T05:13:15.101" v="110" actId="47"/>
        <pc:sldMkLst>
          <pc:docMk/>
          <pc:sldMk cId="1807506197" sldId="437"/>
        </pc:sldMkLst>
      </pc:sldChg>
      <pc:sldChg chg="del">
        <pc:chgData name="Luke Wang" userId="69b7a984b809f2c0" providerId="LiveId" clId="{8367F167-8341-49C6-B1FA-095988EB607F}" dt="2024-05-22T05:13:15.101" v="110" actId="47"/>
        <pc:sldMkLst>
          <pc:docMk/>
          <pc:sldMk cId="366743566" sldId="438"/>
        </pc:sldMkLst>
      </pc:sldChg>
      <pc:sldChg chg="del">
        <pc:chgData name="Luke Wang" userId="69b7a984b809f2c0" providerId="LiveId" clId="{8367F167-8341-49C6-B1FA-095988EB607F}" dt="2024-05-22T05:13:15.101" v="110" actId="47"/>
        <pc:sldMkLst>
          <pc:docMk/>
          <pc:sldMk cId="183743051" sldId="439"/>
        </pc:sldMkLst>
      </pc:sldChg>
      <pc:sldChg chg="del">
        <pc:chgData name="Luke Wang" userId="69b7a984b809f2c0" providerId="LiveId" clId="{8367F167-8341-49C6-B1FA-095988EB607F}" dt="2024-05-22T05:12:14.413" v="7" actId="47"/>
        <pc:sldMkLst>
          <pc:docMk/>
          <pc:sldMk cId="3707274458" sldId="440"/>
        </pc:sldMkLst>
      </pc:sldChg>
      <pc:sldChg chg="del">
        <pc:chgData name="Luke Wang" userId="69b7a984b809f2c0" providerId="LiveId" clId="{8367F167-8341-49C6-B1FA-095988EB607F}" dt="2024-05-22T05:13:15.101" v="110" actId="47"/>
        <pc:sldMkLst>
          <pc:docMk/>
          <pc:sldMk cId="3022635793" sldId="441"/>
        </pc:sldMkLst>
      </pc:sldChg>
      <pc:sldChg chg="del">
        <pc:chgData name="Luke Wang" userId="69b7a984b809f2c0" providerId="LiveId" clId="{8367F167-8341-49C6-B1FA-095988EB607F}" dt="2024-05-22T05:13:15.101" v="110" actId="47"/>
        <pc:sldMkLst>
          <pc:docMk/>
          <pc:sldMk cId="2720391626" sldId="442"/>
        </pc:sldMkLst>
      </pc:sldChg>
      <pc:sldChg chg="del">
        <pc:chgData name="Luke Wang" userId="69b7a984b809f2c0" providerId="LiveId" clId="{8367F167-8341-49C6-B1FA-095988EB607F}" dt="2024-05-22T05:13:15.101" v="110" actId="47"/>
        <pc:sldMkLst>
          <pc:docMk/>
          <pc:sldMk cId="429341294" sldId="443"/>
        </pc:sldMkLst>
      </pc:sldChg>
      <pc:sldChg chg="del">
        <pc:chgData name="Luke Wang" userId="69b7a984b809f2c0" providerId="LiveId" clId="{8367F167-8341-49C6-B1FA-095988EB607F}" dt="2024-05-22T05:13:15.101" v="110" actId="47"/>
        <pc:sldMkLst>
          <pc:docMk/>
          <pc:sldMk cId="1897171358" sldId="444"/>
        </pc:sldMkLst>
      </pc:sldChg>
      <pc:sldChg chg="del">
        <pc:chgData name="Luke Wang" userId="69b7a984b809f2c0" providerId="LiveId" clId="{8367F167-8341-49C6-B1FA-095988EB607F}" dt="2024-05-22T05:13:15.101" v="110" actId="47"/>
        <pc:sldMkLst>
          <pc:docMk/>
          <pc:sldMk cId="2415379946" sldId="445"/>
        </pc:sldMkLst>
      </pc:sldChg>
      <pc:sldChg chg="del">
        <pc:chgData name="Luke Wang" userId="69b7a984b809f2c0" providerId="LiveId" clId="{8367F167-8341-49C6-B1FA-095988EB607F}" dt="2024-05-22T05:13:15.101" v="110" actId="47"/>
        <pc:sldMkLst>
          <pc:docMk/>
          <pc:sldMk cId="1390579591" sldId="446"/>
        </pc:sldMkLst>
      </pc:sldChg>
      <pc:sldChg chg="del">
        <pc:chgData name="Luke Wang" userId="69b7a984b809f2c0" providerId="LiveId" clId="{8367F167-8341-49C6-B1FA-095988EB607F}" dt="2024-05-22T05:13:15.101" v="110" actId="47"/>
        <pc:sldMkLst>
          <pc:docMk/>
          <pc:sldMk cId="1325439232" sldId="447"/>
        </pc:sldMkLst>
      </pc:sldChg>
      <pc:sldChg chg="del">
        <pc:chgData name="Luke Wang" userId="69b7a984b809f2c0" providerId="LiveId" clId="{8367F167-8341-49C6-B1FA-095988EB607F}" dt="2024-05-22T05:13:15.101" v="110" actId="47"/>
        <pc:sldMkLst>
          <pc:docMk/>
          <pc:sldMk cId="841388620" sldId="449"/>
        </pc:sldMkLst>
      </pc:sldChg>
      <pc:sldChg chg="del">
        <pc:chgData name="Luke Wang" userId="69b7a984b809f2c0" providerId="LiveId" clId="{8367F167-8341-49C6-B1FA-095988EB607F}" dt="2024-05-22T05:13:15.101" v="110" actId="47"/>
        <pc:sldMkLst>
          <pc:docMk/>
          <pc:sldMk cId="2070187510" sldId="450"/>
        </pc:sldMkLst>
      </pc:sldChg>
      <pc:sldChg chg="del">
        <pc:chgData name="Luke Wang" userId="69b7a984b809f2c0" providerId="LiveId" clId="{8367F167-8341-49C6-B1FA-095988EB607F}" dt="2024-05-22T05:13:15.101" v="110" actId="47"/>
        <pc:sldMkLst>
          <pc:docMk/>
          <pc:sldMk cId="2194427723" sldId="451"/>
        </pc:sldMkLst>
      </pc:sldChg>
      <pc:sldChg chg="del">
        <pc:chgData name="Luke Wang" userId="69b7a984b809f2c0" providerId="LiveId" clId="{8367F167-8341-49C6-B1FA-095988EB607F}" dt="2024-05-22T05:13:15.101" v="110" actId="47"/>
        <pc:sldMkLst>
          <pc:docMk/>
          <pc:sldMk cId="784000746" sldId="452"/>
        </pc:sldMkLst>
      </pc:sldChg>
      <pc:sldChg chg="del">
        <pc:chgData name="Luke Wang" userId="69b7a984b809f2c0" providerId="LiveId" clId="{8367F167-8341-49C6-B1FA-095988EB607F}" dt="2024-05-22T05:13:15.101" v="110" actId="47"/>
        <pc:sldMkLst>
          <pc:docMk/>
          <pc:sldMk cId="686298312" sldId="453"/>
        </pc:sldMkLst>
      </pc:sldChg>
      <pc:sldChg chg="del">
        <pc:chgData name="Luke Wang" userId="69b7a984b809f2c0" providerId="LiveId" clId="{8367F167-8341-49C6-B1FA-095988EB607F}" dt="2024-05-22T05:13:15.101" v="110" actId="47"/>
        <pc:sldMkLst>
          <pc:docMk/>
          <pc:sldMk cId="961158961" sldId="454"/>
        </pc:sldMkLst>
      </pc:sldChg>
      <pc:sldChg chg="del">
        <pc:chgData name="Luke Wang" userId="69b7a984b809f2c0" providerId="LiveId" clId="{8367F167-8341-49C6-B1FA-095988EB607F}" dt="2024-05-22T05:13:15.101" v="110" actId="47"/>
        <pc:sldMkLst>
          <pc:docMk/>
          <pc:sldMk cId="580188802" sldId="455"/>
        </pc:sldMkLst>
      </pc:sldChg>
      <pc:sldChg chg="del">
        <pc:chgData name="Luke Wang" userId="69b7a984b809f2c0" providerId="LiveId" clId="{8367F167-8341-49C6-B1FA-095988EB607F}" dt="2024-05-22T05:13:15.101" v="110" actId="47"/>
        <pc:sldMkLst>
          <pc:docMk/>
          <pc:sldMk cId="1858148126" sldId="456"/>
        </pc:sldMkLst>
      </pc:sldChg>
      <pc:sldChg chg="del">
        <pc:chgData name="Luke Wang" userId="69b7a984b809f2c0" providerId="LiveId" clId="{8367F167-8341-49C6-B1FA-095988EB607F}" dt="2024-05-22T05:13:15.101" v="110" actId="47"/>
        <pc:sldMkLst>
          <pc:docMk/>
          <pc:sldMk cId="3221418333" sldId="457"/>
        </pc:sldMkLst>
      </pc:sldChg>
      <pc:sldChg chg="del">
        <pc:chgData name="Luke Wang" userId="69b7a984b809f2c0" providerId="LiveId" clId="{8367F167-8341-49C6-B1FA-095988EB607F}" dt="2024-05-22T05:13:15.101" v="110" actId="47"/>
        <pc:sldMkLst>
          <pc:docMk/>
          <pc:sldMk cId="3198255349" sldId="458"/>
        </pc:sldMkLst>
      </pc:sldChg>
      <pc:sldChg chg="del">
        <pc:chgData name="Luke Wang" userId="69b7a984b809f2c0" providerId="LiveId" clId="{8367F167-8341-49C6-B1FA-095988EB607F}" dt="2024-05-22T05:13:15.101" v="110" actId="47"/>
        <pc:sldMkLst>
          <pc:docMk/>
          <pc:sldMk cId="1465707530" sldId="459"/>
        </pc:sldMkLst>
      </pc:sldChg>
      <pc:sldChg chg="del">
        <pc:chgData name="Luke Wang" userId="69b7a984b809f2c0" providerId="LiveId" clId="{8367F167-8341-49C6-B1FA-095988EB607F}" dt="2024-05-22T05:13:15.101" v="110" actId="47"/>
        <pc:sldMkLst>
          <pc:docMk/>
          <pc:sldMk cId="1313294551" sldId="460"/>
        </pc:sldMkLst>
      </pc:sldChg>
      <pc:sldChg chg="del">
        <pc:chgData name="Luke Wang" userId="69b7a984b809f2c0" providerId="LiveId" clId="{8367F167-8341-49C6-B1FA-095988EB607F}" dt="2024-05-22T05:13:15.101" v="110" actId="47"/>
        <pc:sldMkLst>
          <pc:docMk/>
          <pc:sldMk cId="1808720419" sldId="461"/>
        </pc:sldMkLst>
      </pc:sldChg>
      <pc:sldChg chg="del">
        <pc:chgData name="Luke Wang" userId="69b7a984b809f2c0" providerId="LiveId" clId="{8367F167-8341-49C6-B1FA-095988EB607F}" dt="2024-05-22T05:13:15.101" v="110" actId="47"/>
        <pc:sldMkLst>
          <pc:docMk/>
          <pc:sldMk cId="2253063851" sldId="462"/>
        </pc:sldMkLst>
      </pc:sldChg>
      <pc:sldChg chg="del">
        <pc:chgData name="Luke Wang" userId="69b7a984b809f2c0" providerId="LiveId" clId="{8367F167-8341-49C6-B1FA-095988EB607F}" dt="2024-05-22T05:13:15.101" v="110" actId="47"/>
        <pc:sldMkLst>
          <pc:docMk/>
          <pc:sldMk cId="2034936912" sldId="463"/>
        </pc:sldMkLst>
      </pc:sldChg>
      <pc:sldChg chg="modSp new mod">
        <pc:chgData name="Luke Wang" userId="69b7a984b809f2c0" providerId="LiveId" clId="{8367F167-8341-49C6-B1FA-095988EB607F}" dt="2024-05-22T05:12:32.426" v="33" actId="20577"/>
        <pc:sldMkLst>
          <pc:docMk/>
          <pc:sldMk cId="2058659876" sldId="464"/>
        </pc:sldMkLst>
        <pc:spChg chg="mod">
          <ac:chgData name="Luke Wang" userId="69b7a984b809f2c0" providerId="LiveId" clId="{8367F167-8341-49C6-B1FA-095988EB607F}" dt="2024-05-22T05:12:32.426" v="33" actId="20577"/>
          <ac:spMkLst>
            <pc:docMk/>
            <pc:sldMk cId="2058659876" sldId="464"/>
            <ac:spMk id="2" creationId="{D7B970D0-B0D1-2748-49CF-FF2FB50EFA2C}"/>
          </ac:spMkLst>
        </pc:spChg>
      </pc:sldChg>
      <pc:sldChg chg="modSp new mod">
        <pc:chgData name="Luke Wang" userId="69b7a984b809f2c0" providerId="LiveId" clId="{8367F167-8341-49C6-B1FA-095988EB607F}" dt="2024-05-22T05:12:37.752" v="40" actId="20577"/>
        <pc:sldMkLst>
          <pc:docMk/>
          <pc:sldMk cId="4212232421" sldId="465"/>
        </pc:sldMkLst>
        <pc:spChg chg="mod">
          <ac:chgData name="Luke Wang" userId="69b7a984b809f2c0" providerId="LiveId" clId="{8367F167-8341-49C6-B1FA-095988EB607F}" dt="2024-05-22T05:12:37.752" v="40" actId="20577"/>
          <ac:spMkLst>
            <pc:docMk/>
            <pc:sldMk cId="4212232421" sldId="465"/>
            <ac:spMk id="2" creationId="{458DACFE-D42B-C346-C353-54BD73592E6F}"/>
          </ac:spMkLst>
        </pc:spChg>
      </pc:sldChg>
      <pc:sldChg chg="modSp new mod">
        <pc:chgData name="Luke Wang" userId="69b7a984b809f2c0" providerId="LiveId" clId="{8367F167-8341-49C6-B1FA-095988EB607F}" dt="2024-05-22T05:12:51.957" v="72" actId="20577"/>
        <pc:sldMkLst>
          <pc:docMk/>
          <pc:sldMk cId="849655652" sldId="466"/>
        </pc:sldMkLst>
        <pc:spChg chg="mod">
          <ac:chgData name="Luke Wang" userId="69b7a984b809f2c0" providerId="LiveId" clId="{8367F167-8341-49C6-B1FA-095988EB607F}" dt="2024-05-22T05:12:51.957" v="72" actId="20577"/>
          <ac:spMkLst>
            <pc:docMk/>
            <pc:sldMk cId="849655652" sldId="466"/>
            <ac:spMk id="2" creationId="{44C6DDF7-A3A0-05D7-3266-33CA25B55E63}"/>
          </ac:spMkLst>
        </pc:spChg>
      </pc:sldChg>
      <pc:sldChg chg="modSp new mod">
        <pc:chgData name="Luke Wang" userId="69b7a984b809f2c0" providerId="LiveId" clId="{8367F167-8341-49C6-B1FA-095988EB607F}" dt="2024-05-22T05:13:39.004" v="200" actId="20577"/>
        <pc:sldMkLst>
          <pc:docMk/>
          <pc:sldMk cId="241639640" sldId="467"/>
        </pc:sldMkLst>
        <pc:spChg chg="mod">
          <ac:chgData name="Luke Wang" userId="69b7a984b809f2c0" providerId="LiveId" clId="{8367F167-8341-49C6-B1FA-095988EB607F}" dt="2024-05-22T05:13:28.852" v="152" actId="20577"/>
          <ac:spMkLst>
            <pc:docMk/>
            <pc:sldMk cId="241639640" sldId="467"/>
            <ac:spMk id="2" creationId="{6F2A6486-DC76-8077-380B-F637070BD753}"/>
          </ac:spMkLst>
        </pc:spChg>
        <pc:spChg chg="mod">
          <ac:chgData name="Luke Wang" userId="69b7a984b809f2c0" providerId="LiveId" clId="{8367F167-8341-49C6-B1FA-095988EB607F}" dt="2024-05-22T05:13:39.004" v="200" actId="20577"/>
          <ac:spMkLst>
            <pc:docMk/>
            <pc:sldMk cId="241639640" sldId="467"/>
            <ac:spMk id="3" creationId="{7F09D8D9-EF4C-90DB-4D67-E8C66DB38C83}"/>
          </ac:spMkLst>
        </pc:spChg>
      </pc:sldChg>
      <pc:sldChg chg="modSp add mod">
        <pc:chgData name="Luke Wang" userId="69b7a984b809f2c0" providerId="LiveId" clId="{8367F167-8341-49C6-B1FA-095988EB607F}" dt="2024-05-22T05:13:47.548" v="213" actId="5793"/>
        <pc:sldMkLst>
          <pc:docMk/>
          <pc:sldMk cId="4166968430" sldId="468"/>
        </pc:sldMkLst>
        <pc:spChg chg="mod">
          <ac:chgData name="Luke Wang" userId="69b7a984b809f2c0" providerId="LiveId" clId="{8367F167-8341-49C6-B1FA-095988EB607F}" dt="2024-05-22T05:13:47.548" v="213" actId="5793"/>
          <ac:spMkLst>
            <pc:docMk/>
            <pc:sldMk cId="4166968430" sldId="468"/>
            <ac:spMk id="2" creationId="{6F2A6486-DC76-8077-380B-F637070BD753}"/>
          </ac:spMkLst>
        </pc:spChg>
      </pc:sldChg>
      <pc:sldChg chg="modSp new mod">
        <pc:chgData name="Luke Wang" userId="69b7a984b809f2c0" providerId="LiveId" clId="{8367F167-8341-49C6-B1FA-095988EB607F}" dt="2024-05-22T05:13:56.355" v="240" actId="20577"/>
        <pc:sldMkLst>
          <pc:docMk/>
          <pc:sldMk cId="565265608" sldId="469"/>
        </pc:sldMkLst>
        <pc:spChg chg="mod">
          <ac:chgData name="Luke Wang" userId="69b7a984b809f2c0" providerId="LiveId" clId="{8367F167-8341-49C6-B1FA-095988EB607F}" dt="2024-05-22T05:13:53.224" v="231" actId="20577"/>
          <ac:spMkLst>
            <pc:docMk/>
            <pc:sldMk cId="565265608" sldId="469"/>
            <ac:spMk id="2" creationId="{697F93D3-0117-E0CB-F112-0D6FFE31678E}"/>
          </ac:spMkLst>
        </pc:spChg>
        <pc:spChg chg="mod">
          <ac:chgData name="Luke Wang" userId="69b7a984b809f2c0" providerId="LiveId" clId="{8367F167-8341-49C6-B1FA-095988EB607F}" dt="2024-05-22T05:13:56.355" v="240" actId="20577"/>
          <ac:spMkLst>
            <pc:docMk/>
            <pc:sldMk cId="565265608" sldId="469"/>
            <ac:spMk id="3" creationId="{C297C1F4-15C6-37ED-CB8D-31841699DFAF}"/>
          </ac:spMkLst>
        </pc:spChg>
      </pc:sldChg>
      <pc:sldChg chg="modSp new mod">
        <pc:chgData name="Luke Wang" userId="69b7a984b809f2c0" providerId="LiveId" clId="{8367F167-8341-49C6-B1FA-095988EB607F}" dt="2024-05-22T05:14:04.206" v="248" actId="20577"/>
        <pc:sldMkLst>
          <pc:docMk/>
          <pc:sldMk cId="2323099318" sldId="470"/>
        </pc:sldMkLst>
        <pc:spChg chg="mod">
          <ac:chgData name="Luke Wang" userId="69b7a984b809f2c0" providerId="LiveId" clId="{8367F167-8341-49C6-B1FA-095988EB607F}" dt="2024-05-22T05:14:04.206" v="248" actId="20577"/>
          <ac:spMkLst>
            <pc:docMk/>
            <pc:sldMk cId="2323099318" sldId="470"/>
            <ac:spMk id="2" creationId="{C31CCAF5-1D19-08A4-1B26-60E07AF6BD05}"/>
          </ac:spMkLst>
        </pc:spChg>
      </pc:sldChg>
      <pc:sldChg chg="modSp new mod">
        <pc:chgData name="Luke Wang" userId="69b7a984b809f2c0" providerId="LiveId" clId="{8367F167-8341-49C6-B1FA-095988EB607F}" dt="2024-05-22T05:15:14.626" v="296" actId="20577"/>
        <pc:sldMkLst>
          <pc:docMk/>
          <pc:sldMk cId="553623513" sldId="471"/>
        </pc:sldMkLst>
        <pc:spChg chg="mod">
          <ac:chgData name="Luke Wang" userId="69b7a984b809f2c0" providerId="LiveId" clId="{8367F167-8341-49C6-B1FA-095988EB607F}" dt="2024-05-22T05:15:14.626" v="296" actId="20577"/>
          <ac:spMkLst>
            <pc:docMk/>
            <pc:sldMk cId="553623513" sldId="471"/>
            <ac:spMk id="2" creationId="{7DEB39B7-104A-FB2D-1D59-8CE309012756}"/>
          </ac:spMkLst>
        </pc:spChg>
      </pc:sldChg>
      <pc:sldChg chg="modSp new mod">
        <pc:chgData name="Luke Wang" userId="69b7a984b809f2c0" providerId="LiveId" clId="{8367F167-8341-49C6-B1FA-095988EB607F}" dt="2024-05-22T05:15:22.182" v="321" actId="20577"/>
        <pc:sldMkLst>
          <pc:docMk/>
          <pc:sldMk cId="790467941" sldId="472"/>
        </pc:sldMkLst>
        <pc:spChg chg="mod">
          <ac:chgData name="Luke Wang" userId="69b7a984b809f2c0" providerId="LiveId" clId="{8367F167-8341-49C6-B1FA-095988EB607F}" dt="2024-05-22T05:15:22.182" v="321" actId="20577"/>
          <ac:spMkLst>
            <pc:docMk/>
            <pc:sldMk cId="790467941" sldId="472"/>
            <ac:spMk id="2" creationId="{7DEFDEA1-B69E-6101-5455-D0DBB60AA942}"/>
          </ac:spMkLst>
        </pc:spChg>
      </pc:sldChg>
      <pc:sldChg chg="modSp new mod">
        <pc:chgData name="Luke Wang" userId="69b7a984b809f2c0" providerId="LiveId" clId="{8367F167-8341-49C6-B1FA-095988EB607F}" dt="2024-05-22T05:16:09.542" v="407" actId="20577"/>
        <pc:sldMkLst>
          <pc:docMk/>
          <pc:sldMk cId="2287262447" sldId="473"/>
        </pc:sldMkLst>
        <pc:spChg chg="mod">
          <ac:chgData name="Luke Wang" userId="69b7a984b809f2c0" providerId="LiveId" clId="{8367F167-8341-49C6-B1FA-095988EB607F}" dt="2024-05-22T05:15:58.040" v="396" actId="20577"/>
          <ac:spMkLst>
            <pc:docMk/>
            <pc:sldMk cId="2287262447" sldId="473"/>
            <ac:spMk id="2" creationId="{2D5325E3-AAB8-8B6D-392E-61460F4C64FF}"/>
          </ac:spMkLst>
        </pc:spChg>
        <pc:spChg chg="mod">
          <ac:chgData name="Luke Wang" userId="69b7a984b809f2c0" providerId="LiveId" clId="{8367F167-8341-49C6-B1FA-095988EB607F}" dt="2024-05-22T05:16:09.542" v="407" actId="20577"/>
          <ac:spMkLst>
            <pc:docMk/>
            <pc:sldMk cId="2287262447" sldId="473"/>
            <ac:spMk id="3" creationId="{3008D151-4BB6-B048-CCCA-E4E7E5169301}"/>
          </ac:spMkLst>
        </pc:spChg>
      </pc:sldChg>
      <pc:sldChg chg="modSp new mod">
        <pc:chgData name="Luke Wang" userId="69b7a984b809f2c0" providerId="LiveId" clId="{8367F167-8341-49C6-B1FA-095988EB607F}" dt="2024-05-22T05:16:15.967" v="410" actId="20577"/>
        <pc:sldMkLst>
          <pc:docMk/>
          <pc:sldMk cId="2372717551" sldId="474"/>
        </pc:sldMkLst>
        <pc:spChg chg="mod">
          <ac:chgData name="Luke Wang" userId="69b7a984b809f2c0" providerId="LiveId" clId="{8367F167-8341-49C6-B1FA-095988EB607F}" dt="2024-05-22T05:16:15.967" v="410" actId="20577"/>
          <ac:spMkLst>
            <pc:docMk/>
            <pc:sldMk cId="2372717551" sldId="474"/>
            <ac:spMk id="2" creationId="{8B87A240-E6F7-E69C-3676-B4154B649EB0}"/>
          </ac:spMkLst>
        </pc:spChg>
      </pc:sldChg>
      <pc:sldChg chg="modSp new mod">
        <pc:chgData name="Luke Wang" userId="69b7a984b809f2c0" providerId="LiveId" clId="{8367F167-8341-49C6-B1FA-095988EB607F}" dt="2024-05-22T05:16:21.972" v="413" actId="20577"/>
        <pc:sldMkLst>
          <pc:docMk/>
          <pc:sldMk cId="3367779218" sldId="475"/>
        </pc:sldMkLst>
        <pc:spChg chg="mod">
          <ac:chgData name="Luke Wang" userId="69b7a984b809f2c0" providerId="LiveId" clId="{8367F167-8341-49C6-B1FA-095988EB607F}" dt="2024-05-22T05:16:21.972" v="413" actId="20577"/>
          <ac:spMkLst>
            <pc:docMk/>
            <pc:sldMk cId="3367779218" sldId="475"/>
            <ac:spMk id="2" creationId="{A34D9A91-29D2-001B-AC8B-3FF9EB3F787F}"/>
          </ac:spMkLst>
        </pc:spChg>
      </pc:sldChg>
      <pc:sldChg chg="modSp new mod">
        <pc:chgData name="Luke Wang" userId="69b7a984b809f2c0" providerId="LiveId" clId="{8367F167-8341-49C6-B1FA-095988EB607F}" dt="2024-05-22T05:16:27.738" v="416" actId="20577"/>
        <pc:sldMkLst>
          <pc:docMk/>
          <pc:sldMk cId="3443858267" sldId="476"/>
        </pc:sldMkLst>
        <pc:spChg chg="mod">
          <ac:chgData name="Luke Wang" userId="69b7a984b809f2c0" providerId="LiveId" clId="{8367F167-8341-49C6-B1FA-095988EB607F}" dt="2024-05-22T05:16:27.738" v="416" actId="20577"/>
          <ac:spMkLst>
            <pc:docMk/>
            <pc:sldMk cId="3443858267" sldId="476"/>
            <ac:spMk id="2" creationId="{26A8976E-FC53-2C92-03B7-63E9E404E215}"/>
          </ac:spMkLst>
        </pc:spChg>
      </pc:sldChg>
      <pc:sldChg chg="modSp new mod">
        <pc:chgData name="Luke Wang" userId="69b7a984b809f2c0" providerId="LiveId" clId="{8367F167-8341-49C6-B1FA-095988EB607F}" dt="2024-05-22T05:17:49.640" v="496" actId="20577"/>
        <pc:sldMkLst>
          <pc:docMk/>
          <pc:sldMk cId="2582346228" sldId="477"/>
        </pc:sldMkLst>
        <pc:spChg chg="mod">
          <ac:chgData name="Luke Wang" userId="69b7a984b809f2c0" providerId="LiveId" clId="{8367F167-8341-49C6-B1FA-095988EB607F}" dt="2024-05-22T05:16:45.765" v="443" actId="20577"/>
          <ac:spMkLst>
            <pc:docMk/>
            <pc:sldMk cId="2582346228" sldId="477"/>
            <ac:spMk id="2" creationId="{35B9DFF4-81C3-5CAE-B311-101DF4E441DC}"/>
          </ac:spMkLst>
        </pc:spChg>
        <pc:spChg chg="mod">
          <ac:chgData name="Luke Wang" userId="69b7a984b809f2c0" providerId="LiveId" clId="{8367F167-8341-49C6-B1FA-095988EB607F}" dt="2024-05-22T05:17:49.640" v="496" actId="20577"/>
          <ac:spMkLst>
            <pc:docMk/>
            <pc:sldMk cId="2582346228" sldId="477"/>
            <ac:spMk id="3" creationId="{7A7B6A50-9827-DE94-FF77-38074F9BBD20}"/>
          </ac:spMkLst>
        </pc:spChg>
      </pc:sldChg>
      <pc:sldChg chg="modSp new mod">
        <pc:chgData name="Luke Wang" userId="69b7a984b809f2c0" providerId="LiveId" clId="{8367F167-8341-49C6-B1FA-095988EB607F}" dt="2024-05-22T05:16:59.642" v="470" actId="20577"/>
        <pc:sldMkLst>
          <pc:docMk/>
          <pc:sldMk cId="792803214" sldId="478"/>
        </pc:sldMkLst>
        <pc:spChg chg="mod">
          <ac:chgData name="Luke Wang" userId="69b7a984b809f2c0" providerId="LiveId" clId="{8367F167-8341-49C6-B1FA-095988EB607F}" dt="2024-05-22T05:16:59.642" v="470" actId="20577"/>
          <ac:spMkLst>
            <pc:docMk/>
            <pc:sldMk cId="792803214" sldId="478"/>
            <ac:spMk id="2" creationId="{21FBCD1B-3022-07C4-FE41-84BFD7BDE3B5}"/>
          </ac:spMkLst>
        </pc:spChg>
      </pc:sldChg>
      <pc:sldChg chg="modSp new mod">
        <pc:chgData name="Luke Wang" userId="69b7a984b809f2c0" providerId="LiveId" clId="{8367F167-8341-49C6-B1FA-095988EB607F}" dt="2024-05-22T05:17:11.025" v="472"/>
        <pc:sldMkLst>
          <pc:docMk/>
          <pc:sldMk cId="3767620688" sldId="479"/>
        </pc:sldMkLst>
        <pc:spChg chg="mod">
          <ac:chgData name="Luke Wang" userId="69b7a984b809f2c0" providerId="LiveId" clId="{8367F167-8341-49C6-B1FA-095988EB607F}" dt="2024-05-22T05:17:11.025" v="472"/>
          <ac:spMkLst>
            <pc:docMk/>
            <pc:sldMk cId="3767620688" sldId="479"/>
            <ac:spMk id="2" creationId="{57CC57E5-4EE9-BE82-BD00-008986DA994E}"/>
          </ac:spMkLst>
        </pc:spChg>
      </pc:sldChg>
      <pc:sldChg chg="modSp new mod">
        <pc:chgData name="Luke Wang" userId="69b7a984b809f2c0" providerId="LiveId" clId="{8367F167-8341-49C6-B1FA-095988EB607F}" dt="2024-05-22T05:18:44.927" v="604" actId="20577"/>
        <pc:sldMkLst>
          <pc:docMk/>
          <pc:sldMk cId="1102351045" sldId="480"/>
        </pc:sldMkLst>
        <pc:spChg chg="mod">
          <ac:chgData name="Luke Wang" userId="69b7a984b809f2c0" providerId="LiveId" clId="{8367F167-8341-49C6-B1FA-095988EB607F}" dt="2024-05-22T05:18:01.718" v="540" actId="20577"/>
          <ac:spMkLst>
            <pc:docMk/>
            <pc:sldMk cId="1102351045" sldId="480"/>
            <ac:spMk id="2" creationId="{688F52DD-4AF1-CCC6-10B6-C5CD1A324920}"/>
          </ac:spMkLst>
        </pc:spChg>
        <pc:spChg chg="mod">
          <ac:chgData name="Luke Wang" userId="69b7a984b809f2c0" providerId="LiveId" clId="{8367F167-8341-49C6-B1FA-095988EB607F}" dt="2024-05-22T05:18:44.927" v="604" actId="20577"/>
          <ac:spMkLst>
            <pc:docMk/>
            <pc:sldMk cId="1102351045" sldId="480"/>
            <ac:spMk id="3" creationId="{39076430-ADE0-26FA-0775-B1C3C4CF3780}"/>
          </ac:spMkLst>
        </pc:spChg>
      </pc:sldChg>
      <pc:sldChg chg="modSp add mod">
        <pc:chgData name="Luke Wang" userId="69b7a984b809f2c0" providerId="LiveId" clId="{8367F167-8341-49C6-B1FA-095988EB607F}" dt="2024-05-22T05:33:35.374" v="955" actId="207"/>
        <pc:sldMkLst>
          <pc:docMk/>
          <pc:sldMk cId="2676722513" sldId="481"/>
        </pc:sldMkLst>
        <pc:spChg chg="mod">
          <ac:chgData name="Luke Wang" userId="69b7a984b809f2c0" providerId="LiveId" clId="{8367F167-8341-49C6-B1FA-095988EB607F}" dt="2024-05-22T05:33:35.374" v="955" actId="207"/>
          <ac:spMkLst>
            <pc:docMk/>
            <pc:sldMk cId="2676722513" sldId="481"/>
            <ac:spMk id="3" creationId="{EE238EE8-089C-80A1-BA20-33458BAECF5F}"/>
          </ac:spMkLst>
        </pc:spChg>
      </pc:sldChg>
      <pc:sldChg chg="modSp add mod">
        <pc:chgData name="Luke Wang" userId="69b7a984b809f2c0" providerId="LiveId" clId="{8367F167-8341-49C6-B1FA-095988EB607F}" dt="2024-05-22T05:34:08.830" v="969" actId="20577"/>
        <pc:sldMkLst>
          <pc:docMk/>
          <pc:sldMk cId="407402387" sldId="482"/>
        </pc:sldMkLst>
        <pc:spChg chg="mod">
          <ac:chgData name="Luke Wang" userId="69b7a984b809f2c0" providerId="LiveId" clId="{8367F167-8341-49C6-B1FA-095988EB607F}" dt="2024-05-22T05:34:06.898" v="967" actId="20577"/>
          <ac:spMkLst>
            <pc:docMk/>
            <pc:sldMk cId="407402387" sldId="482"/>
            <ac:spMk id="2" creationId="{2C5F8797-A069-7858-96E9-22C35DC82170}"/>
          </ac:spMkLst>
        </pc:spChg>
        <pc:spChg chg="mod">
          <ac:chgData name="Luke Wang" userId="69b7a984b809f2c0" providerId="LiveId" clId="{8367F167-8341-49C6-B1FA-095988EB607F}" dt="2024-05-22T05:34:08.830" v="969" actId="20577"/>
          <ac:spMkLst>
            <pc:docMk/>
            <pc:sldMk cId="407402387" sldId="482"/>
            <ac:spMk id="3" creationId="{0357C9C1-245C-1D67-D685-845FA1385F06}"/>
          </ac:spMkLst>
        </pc:spChg>
      </pc:sldChg>
      <pc:sldChg chg="modSp new del mod">
        <pc:chgData name="Luke Wang" userId="69b7a984b809f2c0" providerId="LiveId" clId="{8367F167-8341-49C6-B1FA-095988EB607F}" dt="2024-05-22T05:34:03.481" v="965" actId="2696"/>
        <pc:sldMkLst>
          <pc:docMk/>
          <pc:sldMk cId="3593303021" sldId="482"/>
        </pc:sldMkLst>
        <pc:spChg chg="mod">
          <ac:chgData name="Luke Wang" userId="69b7a984b809f2c0" providerId="LiveId" clId="{8367F167-8341-49C6-B1FA-095988EB607F}" dt="2024-05-22T05:19:39.057" v="616" actId="20577"/>
          <ac:spMkLst>
            <pc:docMk/>
            <pc:sldMk cId="3593303021" sldId="482"/>
            <ac:spMk id="2" creationId="{2C5F8797-A069-7858-96E9-22C35DC82170}"/>
          </ac:spMkLst>
        </pc:spChg>
        <pc:spChg chg="mod">
          <ac:chgData name="Luke Wang" userId="69b7a984b809f2c0" providerId="LiveId" clId="{8367F167-8341-49C6-B1FA-095988EB607F}" dt="2024-05-22T05:21:04.925" v="740" actId="20577"/>
          <ac:spMkLst>
            <pc:docMk/>
            <pc:sldMk cId="3593303021" sldId="482"/>
            <ac:spMk id="3" creationId="{0357C9C1-245C-1D67-D685-845FA1385F06}"/>
          </ac:spMkLst>
        </pc:spChg>
      </pc:sldChg>
      <pc:sldChg chg="modSp add mod">
        <pc:chgData name="Luke Wang" userId="69b7a984b809f2c0" providerId="LiveId" clId="{8367F167-8341-49C6-B1FA-095988EB607F}" dt="2024-05-22T05:34:10.820" v="970" actId="20577"/>
        <pc:sldMkLst>
          <pc:docMk/>
          <pc:sldMk cId="29854163" sldId="483"/>
        </pc:sldMkLst>
        <pc:spChg chg="mod">
          <ac:chgData name="Luke Wang" userId="69b7a984b809f2c0" providerId="LiveId" clId="{8367F167-8341-49C6-B1FA-095988EB607F}" dt="2024-05-22T05:34:10.820" v="970" actId="20577"/>
          <ac:spMkLst>
            <pc:docMk/>
            <pc:sldMk cId="29854163" sldId="483"/>
            <ac:spMk id="2" creationId="{5D8E89B1-979B-1F0C-7528-10CDA7671CE6}"/>
          </ac:spMkLst>
        </pc:spChg>
      </pc:sldChg>
      <pc:sldChg chg="modSp new del mod">
        <pc:chgData name="Luke Wang" userId="69b7a984b809f2c0" providerId="LiveId" clId="{8367F167-8341-49C6-B1FA-095988EB607F}" dt="2024-05-22T05:34:03.481" v="965" actId="2696"/>
        <pc:sldMkLst>
          <pc:docMk/>
          <pc:sldMk cId="4164094282" sldId="483"/>
        </pc:sldMkLst>
        <pc:spChg chg="mod">
          <ac:chgData name="Luke Wang" userId="69b7a984b809f2c0" providerId="LiveId" clId="{8367F167-8341-49C6-B1FA-095988EB607F}" dt="2024-05-22T05:22:54.315" v="742" actId="20577"/>
          <ac:spMkLst>
            <pc:docMk/>
            <pc:sldMk cId="4164094282" sldId="483"/>
            <ac:spMk id="2" creationId="{5D8E89B1-979B-1F0C-7528-10CDA7671CE6}"/>
          </ac:spMkLst>
        </pc:spChg>
        <pc:spChg chg="mod">
          <ac:chgData name="Luke Wang" userId="69b7a984b809f2c0" providerId="LiveId" clId="{8367F167-8341-49C6-B1FA-095988EB607F}" dt="2024-05-22T05:20:39.517" v="704" actId="20577"/>
          <ac:spMkLst>
            <pc:docMk/>
            <pc:sldMk cId="4164094282" sldId="483"/>
            <ac:spMk id="3" creationId="{D8A2F67C-5E7A-DE87-FC07-420BC219DD7C}"/>
          </ac:spMkLst>
        </pc:spChg>
      </pc:sldChg>
      <pc:sldChg chg="add">
        <pc:chgData name="Luke Wang" userId="69b7a984b809f2c0" providerId="LiveId" clId="{8367F167-8341-49C6-B1FA-095988EB607F}" dt="2024-05-22T05:34:05.136" v="966"/>
        <pc:sldMkLst>
          <pc:docMk/>
          <pc:sldMk cId="52448624" sldId="484"/>
        </pc:sldMkLst>
      </pc:sldChg>
      <pc:sldChg chg="modSp new del mod">
        <pc:chgData name="Luke Wang" userId="69b7a984b809f2c0" providerId="LiveId" clId="{8367F167-8341-49C6-B1FA-095988EB607F}" dt="2024-05-22T05:34:03.481" v="965" actId="2696"/>
        <pc:sldMkLst>
          <pc:docMk/>
          <pc:sldMk cId="3779258507" sldId="484"/>
        </pc:sldMkLst>
        <pc:spChg chg="mod">
          <ac:chgData name="Luke Wang" userId="69b7a984b809f2c0" providerId="LiveId" clId="{8367F167-8341-49C6-B1FA-095988EB607F}" dt="2024-05-22T05:23:30.944" v="764" actId="20577"/>
          <ac:spMkLst>
            <pc:docMk/>
            <pc:sldMk cId="3779258507" sldId="484"/>
            <ac:spMk id="2" creationId="{EE1101A3-142D-8086-C2C6-6DBB57B23585}"/>
          </ac:spMkLst>
        </pc:spChg>
        <pc:spChg chg="mod">
          <ac:chgData name="Luke Wang" userId="69b7a984b809f2c0" providerId="LiveId" clId="{8367F167-8341-49C6-B1FA-095988EB607F}" dt="2024-05-22T05:23:40.204" v="787" actId="20577"/>
          <ac:spMkLst>
            <pc:docMk/>
            <pc:sldMk cId="3779258507" sldId="484"/>
            <ac:spMk id="3" creationId="{D4A1A0E8-32C7-9F19-26BF-D5014AB86034}"/>
          </ac:spMkLst>
        </pc:spChg>
      </pc:sldChg>
      <pc:sldChg chg="add">
        <pc:chgData name="Luke Wang" userId="69b7a984b809f2c0" providerId="LiveId" clId="{8367F167-8341-49C6-B1FA-095988EB607F}" dt="2024-05-22T05:34:05.136" v="966"/>
        <pc:sldMkLst>
          <pc:docMk/>
          <pc:sldMk cId="744266840" sldId="485"/>
        </pc:sldMkLst>
      </pc:sldChg>
      <pc:sldChg chg="modSp new del mod">
        <pc:chgData name="Luke Wang" userId="69b7a984b809f2c0" providerId="LiveId" clId="{8367F167-8341-49C6-B1FA-095988EB607F}" dt="2024-05-22T05:34:03.481" v="965" actId="2696"/>
        <pc:sldMkLst>
          <pc:docMk/>
          <pc:sldMk cId="931451712" sldId="485"/>
        </pc:sldMkLst>
        <pc:spChg chg="mod">
          <ac:chgData name="Luke Wang" userId="69b7a984b809f2c0" providerId="LiveId" clId="{8367F167-8341-49C6-B1FA-095988EB607F}" dt="2024-05-22T05:24:20.496" v="796" actId="20577"/>
          <ac:spMkLst>
            <pc:docMk/>
            <pc:sldMk cId="931451712" sldId="485"/>
            <ac:spMk id="2" creationId="{68DFEA42-F68F-AD46-588E-3C9D4F6A478E}"/>
          </ac:spMkLst>
        </pc:spChg>
        <pc:spChg chg="mod">
          <ac:chgData name="Luke Wang" userId="69b7a984b809f2c0" providerId="LiveId" clId="{8367F167-8341-49C6-B1FA-095988EB607F}" dt="2024-05-22T05:24:25.478" v="810" actId="20577"/>
          <ac:spMkLst>
            <pc:docMk/>
            <pc:sldMk cId="931451712" sldId="485"/>
            <ac:spMk id="3" creationId="{024BC7BC-A351-A6BF-EE5A-4E0935AA0CBA}"/>
          </ac:spMkLst>
        </pc:spChg>
      </pc:sldChg>
      <pc:sldChg chg="modSp new del mod">
        <pc:chgData name="Luke Wang" userId="69b7a984b809f2c0" providerId="LiveId" clId="{8367F167-8341-49C6-B1FA-095988EB607F}" dt="2024-05-22T05:34:03.481" v="965" actId="2696"/>
        <pc:sldMkLst>
          <pc:docMk/>
          <pc:sldMk cId="1790010626" sldId="486"/>
        </pc:sldMkLst>
        <pc:spChg chg="mod">
          <ac:chgData name="Luke Wang" userId="69b7a984b809f2c0" providerId="LiveId" clId="{8367F167-8341-49C6-B1FA-095988EB607F}" dt="2024-05-22T05:25:18.268" v="829" actId="20577"/>
          <ac:spMkLst>
            <pc:docMk/>
            <pc:sldMk cId="1790010626" sldId="486"/>
            <ac:spMk id="2" creationId="{43F12160-E6E4-FF61-ED0C-E5365BF3DB73}"/>
          </ac:spMkLst>
        </pc:spChg>
      </pc:sldChg>
      <pc:sldChg chg="add">
        <pc:chgData name="Luke Wang" userId="69b7a984b809f2c0" providerId="LiveId" clId="{8367F167-8341-49C6-B1FA-095988EB607F}" dt="2024-05-22T05:34:05.136" v="966"/>
        <pc:sldMkLst>
          <pc:docMk/>
          <pc:sldMk cId="2929952325" sldId="486"/>
        </pc:sldMkLst>
      </pc:sldChg>
      <pc:sldChg chg="add">
        <pc:chgData name="Luke Wang" userId="69b7a984b809f2c0" providerId="LiveId" clId="{8367F167-8341-49C6-B1FA-095988EB607F}" dt="2024-05-22T05:34:05.136" v="966"/>
        <pc:sldMkLst>
          <pc:docMk/>
          <pc:sldMk cId="1763339123" sldId="487"/>
        </pc:sldMkLst>
      </pc:sldChg>
      <pc:sldChg chg="modSp new del mod">
        <pc:chgData name="Luke Wang" userId="69b7a984b809f2c0" providerId="LiveId" clId="{8367F167-8341-49C6-B1FA-095988EB607F}" dt="2024-05-22T05:34:03.481" v="965" actId="2696"/>
        <pc:sldMkLst>
          <pc:docMk/>
          <pc:sldMk cId="2653776813" sldId="487"/>
        </pc:sldMkLst>
        <pc:spChg chg="mod">
          <ac:chgData name="Luke Wang" userId="69b7a984b809f2c0" providerId="LiveId" clId="{8367F167-8341-49C6-B1FA-095988EB607F}" dt="2024-05-22T05:26:04.531" v="837" actId="20577"/>
          <ac:spMkLst>
            <pc:docMk/>
            <pc:sldMk cId="2653776813" sldId="487"/>
            <ac:spMk id="2" creationId="{FF60E8C2-CE7F-2E59-8165-828AA6AFD0B2}"/>
          </ac:spMkLst>
        </pc:spChg>
        <pc:spChg chg="mod">
          <ac:chgData name="Luke Wang" userId="69b7a984b809f2c0" providerId="LiveId" clId="{8367F167-8341-49C6-B1FA-095988EB607F}" dt="2024-05-22T05:26:12.493" v="853" actId="20577"/>
          <ac:spMkLst>
            <pc:docMk/>
            <pc:sldMk cId="2653776813" sldId="487"/>
            <ac:spMk id="3" creationId="{B1607B0B-F640-9C52-8901-3BF5C5621578}"/>
          </ac:spMkLst>
        </pc:spChg>
      </pc:sldChg>
      <pc:sldChg chg="modSp new del mod">
        <pc:chgData name="Luke Wang" userId="69b7a984b809f2c0" providerId="LiveId" clId="{8367F167-8341-49C6-B1FA-095988EB607F}" dt="2024-05-22T05:34:03.481" v="965" actId="2696"/>
        <pc:sldMkLst>
          <pc:docMk/>
          <pc:sldMk cId="4084474388" sldId="488"/>
        </pc:sldMkLst>
        <pc:spChg chg="mod">
          <ac:chgData name="Luke Wang" userId="69b7a984b809f2c0" providerId="LiveId" clId="{8367F167-8341-49C6-B1FA-095988EB607F}" dt="2024-05-22T05:26:45.921" v="892" actId="20577"/>
          <ac:spMkLst>
            <pc:docMk/>
            <pc:sldMk cId="4084474388" sldId="488"/>
            <ac:spMk id="2" creationId="{F1A3AB62-347E-6FCF-282D-431EDE73DA0E}"/>
          </ac:spMkLst>
        </pc:spChg>
      </pc:sldChg>
      <pc:sldChg chg="add">
        <pc:chgData name="Luke Wang" userId="69b7a984b809f2c0" providerId="LiveId" clId="{8367F167-8341-49C6-B1FA-095988EB607F}" dt="2024-05-22T05:34:05.136" v="966"/>
        <pc:sldMkLst>
          <pc:docMk/>
          <pc:sldMk cId="4289750868" sldId="488"/>
        </pc:sldMkLst>
      </pc:sldChg>
      <pc:sldChg chg="modSp add mod">
        <pc:chgData name="Luke Wang" userId="69b7a984b809f2c0" providerId="LiveId" clId="{8367F167-8341-49C6-B1FA-095988EB607F}" dt="2024-05-22T05:34:22.166" v="986" actId="5793"/>
        <pc:sldMkLst>
          <pc:docMk/>
          <pc:sldMk cId="6170744" sldId="489"/>
        </pc:sldMkLst>
        <pc:spChg chg="mod">
          <ac:chgData name="Luke Wang" userId="69b7a984b809f2c0" providerId="LiveId" clId="{8367F167-8341-49C6-B1FA-095988EB607F}" dt="2024-05-22T05:34:22.166" v="986" actId="5793"/>
          <ac:spMkLst>
            <pc:docMk/>
            <pc:sldMk cId="6170744" sldId="489"/>
            <ac:spMk id="2" creationId="{2C5F8797-A069-7858-96E9-22C35DC82170}"/>
          </ac:spMkLst>
        </pc:spChg>
        <pc:spChg chg="mod">
          <ac:chgData name="Luke Wang" userId="69b7a984b809f2c0" providerId="LiveId" clId="{8367F167-8341-49C6-B1FA-095988EB607F}" dt="2024-05-22T05:34:19.730" v="974" actId="20577"/>
          <ac:spMkLst>
            <pc:docMk/>
            <pc:sldMk cId="6170744" sldId="489"/>
            <ac:spMk id="3" creationId="{0357C9C1-245C-1D67-D685-845FA1385F06}"/>
          </ac:spMkLst>
        </pc:spChg>
      </pc:sldChg>
      <pc:sldChg chg="add del">
        <pc:chgData name="Luke Wang" userId="69b7a984b809f2c0" providerId="LiveId" clId="{8367F167-8341-49C6-B1FA-095988EB607F}" dt="2024-05-22T05:34:03.481" v="965" actId="2696"/>
        <pc:sldMkLst>
          <pc:docMk/>
          <pc:sldMk cId="3497090330" sldId="489"/>
        </pc:sldMkLst>
      </pc:sldChg>
      <pc:sldChg chg="modSp add mod">
        <pc:chgData name="Luke Wang" userId="69b7a984b809f2c0" providerId="LiveId" clId="{8367F167-8341-49C6-B1FA-095988EB607F}" dt="2024-05-22T05:34:14.103" v="971" actId="20577"/>
        <pc:sldMkLst>
          <pc:docMk/>
          <pc:sldMk cId="1211018608" sldId="490"/>
        </pc:sldMkLst>
        <pc:spChg chg="mod">
          <ac:chgData name="Luke Wang" userId="69b7a984b809f2c0" providerId="LiveId" clId="{8367F167-8341-49C6-B1FA-095988EB607F}" dt="2024-05-22T05:34:14.103" v="971" actId="20577"/>
          <ac:spMkLst>
            <pc:docMk/>
            <pc:sldMk cId="1211018608" sldId="490"/>
            <ac:spMk id="2" creationId="{4846AC27-A9DD-3905-E9AC-5E2E56C090FE}"/>
          </ac:spMkLst>
        </pc:spChg>
      </pc:sldChg>
      <pc:sldChg chg="modSp new del mod">
        <pc:chgData name="Luke Wang" userId="69b7a984b809f2c0" providerId="LiveId" clId="{8367F167-8341-49C6-B1FA-095988EB607F}" dt="2024-05-22T05:34:03.481" v="965" actId="2696"/>
        <pc:sldMkLst>
          <pc:docMk/>
          <pc:sldMk cId="2283384326" sldId="490"/>
        </pc:sldMkLst>
        <pc:spChg chg="mod">
          <ac:chgData name="Luke Wang" userId="69b7a984b809f2c0" providerId="LiveId" clId="{8367F167-8341-49C6-B1FA-095988EB607F}" dt="2024-05-22T05:26:58.714" v="896" actId="20577"/>
          <ac:spMkLst>
            <pc:docMk/>
            <pc:sldMk cId="2283384326" sldId="490"/>
            <ac:spMk id="2" creationId="{4846AC27-A9DD-3905-E9AC-5E2E56C090FE}"/>
          </ac:spMkLst>
        </pc:spChg>
      </pc:sldChg>
      <pc:sldChg chg="add">
        <pc:chgData name="Luke Wang" userId="69b7a984b809f2c0" providerId="LiveId" clId="{8367F167-8341-49C6-B1FA-095988EB607F}" dt="2024-05-22T05:34:05.136" v="966"/>
        <pc:sldMkLst>
          <pc:docMk/>
          <pc:sldMk cId="116522106" sldId="491"/>
        </pc:sldMkLst>
      </pc:sldChg>
      <pc:sldChg chg="modSp new del mod">
        <pc:chgData name="Luke Wang" userId="69b7a984b809f2c0" providerId="LiveId" clId="{8367F167-8341-49C6-B1FA-095988EB607F}" dt="2024-05-22T05:34:03.481" v="965" actId="2696"/>
        <pc:sldMkLst>
          <pc:docMk/>
          <pc:sldMk cId="1655662968" sldId="491"/>
        </pc:sldMkLst>
        <pc:spChg chg="mod">
          <ac:chgData name="Luke Wang" userId="69b7a984b809f2c0" providerId="LiveId" clId="{8367F167-8341-49C6-B1FA-095988EB607F}" dt="2024-05-22T05:28:27.207" v="932"/>
          <ac:spMkLst>
            <pc:docMk/>
            <pc:sldMk cId="1655662968" sldId="491"/>
            <ac:spMk id="2" creationId="{1B3D2F86-4173-016D-1AEA-3C4B496A18BC}"/>
          </ac:spMkLst>
        </pc:spChg>
      </pc:sldChg>
      <pc:sldChg chg="modSp new del mod">
        <pc:chgData name="Luke Wang" userId="69b7a984b809f2c0" providerId="LiveId" clId="{8367F167-8341-49C6-B1FA-095988EB607F}" dt="2024-05-22T05:34:03.481" v="965" actId="2696"/>
        <pc:sldMkLst>
          <pc:docMk/>
          <pc:sldMk cId="184398831" sldId="492"/>
        </pc:sldMkLst>
        <pc:spChg chg="mod">
          <ac:chgData name="Luke Wang" userId="69b7a984b809f2c0" providerId="LiveId" clId="{8367F167-8341-49C6-B1FA-095988EB607F}" dt="2024-05-22T05:27:50.220" v="929" actId="20577"/>
          <ac:spMkLst>
            <pc:docMk/>
            <pc:sldMk cId="184398831" sldId="492"/>
            <ac:spMk id="2" creationId="{73671212-3C87-AD23-F557-5A0ED8BF7626}"/>
          </ac:spMkLst>
        </pc:spChg>
      </pc:sldChg>
      <pc:sldChg chg="add">
        <pc:chgData name="Luke Wang" userId="69b7a984b809f2c0" providerId="LiveId" clId="{8367F167-8341-49C6-B1FA-095988EB607F}" dt="2024-05-22T05:34:05.136" v="966"/>
        <pc:sldMkLst>
          <pc:docMk/>
          <pc:sldMk cId="4261936923" sldId="492"/>
        </pc:sldMkLst>
      </pc:sldChg>
      <pc:sldChg chg="add del">
        <pc:chgData name="Luke Wang" userId="69b7a984b809f2c0" providerId="LiveId" clId="{8367F167-8341-49C6-B1FA-095988EB607F}" dt="2024-05-22T05:33:52.447" v="960" actId="47"/>
        <pc:sldMkLst>
          <pc:docMk/>
          <pc:sldMk cId="1305774605" sldId="493"/>
        </pc:sldMkLst>
      </pc:sldChg>
      <pc:sldChg chg="modSp add mod">
        <pc:chgData name="Luke Wang" userId="69b7a984b809f2c0" providerId="LiveId" clId="{8367F167-8341-49C6-B1FA-095988EB607F}" dt="2024-05-22T05:33:58.558" v="964" actId="207"/>
        <pc:sldMkLst>
          <pc:docMk/>
          <pc:sldMk cId="2906943653" sldId="494"/>
        </pc:sldMkLst>
        <pc:spChg chg="mod">
          <ac:chgData name="Luke Wang" userId="69b7a984b809f2c0" providerId="LiveId" clId="{8367F167-8341-49C6-B1FA-095988EB607F}" dt="2024-05-22T05:33:58.558" v="964" actId="207"/>
          <ac:spMkLst>
            <pc:docMk/>
            <pc:sldMk cId="2906943653" sldId="494"/>
            <ac:spMk id="3" creationId="{EE238EE8-089C-80A1-BA20-33458BAECF5F}"/>
          </ac:spMkLst>
        </pc:spChg>
      </pc:sldChg>
      <pc:sldChg chg="modSp new mod">
        <pc:chgData name="Luke Wang" userId="69b7a984b809f2c0" providerId="LiveId" clId="{8367F167-8341-49C6-B1FA-095988EB607F}" dt="2024-05-22T05:38:30.105" v="1058" actId="20577"/>
        <pc:sldMkLst>
          <pc:docMk/>
          <pc:sldMk cId="3277231540" sldId="495"/>
        </pc:sldMkLst>
        <pc:spChg chg="mod">
          <ac:chgData name="Luke Wang" userId="69b7a984b809f2c0" providerId="LiveId" clId="{8367F167-8341-49C6-B1FA-095988EB607F}" dt="2024-05-22T05:38:00.853" v="1000" actId="20577"/>
          <ac:spMkLst>
            <pc:docMk/>
            <pc:sldMk cId="3277231540" sldId="495"/>
            <ac:spMk id="2" creationId="{C642D557-54AB-BEA6-3C0A-74EC22B808D8}"/>
          </ac:spMkLst>
        </pc:spChg>
        <pc:spChg chg="mod">
          <ac:chgData name="Luke Wang" userId="69b7a984b809f2c0" providerId="LiveId" clId="{8367F167-8341-49C6-B1FA-095988EB607F}" dt="2024-05-22T05:38:30.105" v="1058" actId="20577"/>
          <ac:spMkLst>
            <pc:docMk/>
            <pc:sldMk cId="3277231540" sldId="495"/>
            <ac:spMk id="3" creationId="{661FAB72-6276-5DDB-80D1-F25B01B3C2D7}"/>
          </ac:spMkLst>
        </pc:spChg>
      </pc:sldChg>
      <pc:sldChg chg="modSp add mod">
        <pc:chgData name="Luke Wang" userId="69b7a984b809f2c0" providerId="LiveId" clId="{8367F167-8341-49C6-B1FA-095988EB607F}" dt="2024-05-22T05:38:34.857" v="1071" actId="5793"/>
        <pc:sldMkLst>
          <pc:docMk/>
          <pc:sldMk cId="3367943369" sldId="496"/>
        </pc:sldMkLst>
        <pc:spChg chg="mod">
          <ac:chgData name="Luke Wang" userId="69b7a984b809f2c0" providerId="LiveId" clId="{8367F167-8341-49C6-B1FA-095988EB607F}" dt="2024-05-22T05:38:34.857" v="1071" actId="5793"/>
          <ac:spMkLst>
            <pc:docMk/>
            <pc:sldMk cId="3367943369" sldId="496"/>
            <ac:spMk id="2" creationId="{C642D557-54AB-BEA6-3C0A-74EC22B808D8}"/>
          </ac:spMkLst>
        </pc:spChg>
      </pc:sldChg>
      <pc:sldChg chg="modSp new mod">
        <pc:chgData name="Luke Wang" userId="69b7a984b809f2c0" providerId="LiveId" clId="{8367F167-8341-49C6-B1FA-095988EB607F}" dt="2024-05-22T05:38:46.119" v="1104" actId="20577"/>
        <pc:sldMkLst>
          <pc:docMk/>
          <pc:sldMk cId="814421558" sldId="497"/>
        </pc:sldMkLst>
        <pc:spChg chg="mod">
          <ac:chgData name="Luke Wang" userId="69b7a984b809f2c0" providerId="LiveId" clId="{8367F167-8341-49C6-B1FA-095988EB607F}" dt="2024-05-22T05:38:46.119" v="1104" actId="20577"/>
          <ac:spMkLst>
            <pc:docMk/>
            <pc:sldMk cId="814421558" sldId="497"/>
            <ac:spMk id="2" creationId="{FC09A37D-59AE-0B1C-5FFE-8AC236C58AE0}"/>
          </ac:spMkLst>
        </pc:spChg>
      </pc:sldChg>
      <pc:sldChg chg="modSp new mod">
        <pc:chgData name="Luke Wang" userId="69b7a984b809f2c0" providerId="LiveId" clId="{8367F167-8341-49C6-B1FA-095988EB607F}" dt="2024-05-22T05:38:52.424" v="1121" actId="20577"/>
        <pc:sldMkLst>
          <pc:docMk/>
          <pc:sldMk cId="807588792" sldId="498"/>
        </pc:sldMkLst>
        <pc:spChg chg="mod">
          <ac:chgData name="Luke Wang" userId="69b7a984b809f2c0" providerId="LiveId" clId="{8367F167-8341-49C6-B1FA-095988EB607F}" dt="2024-05-22T05:38:52.424" v="1121" actId="20577"/>
          <ac:spMkLst>
            <pc:docMk/>
            <pc:sldMk cId="807588792" sldId="498"/>
            <ac:spMk id="2" creationId="{09371564-6D0F-F075-E1AA-C3286504D483}"/>
          </ac:spMkLst>
        </pc:spChg>
      </pc:sldChg>
    </pc:docChg>
  </pc:docChgLst>
  <pc:docChgLst>
    <pc:chgData name="Luke Wang" userId="69b7a984b809f2c0" providerId="LiveId" clId="{82475A04-CE8F-416B-9671-509DBD6EFC2F}"/>
    <pc:docChg chg="undo custSel addSld delSld modSld sldOrd">
      <pc:chgData name="Luke Wang" userId="69b7a984b809f2c0" providerId="LiveId" clId="{82475A04-CE8F-416B-9671-509DBD6EFC2F}" dt="2024-05-16T05:47:04.835" v="7419" actId="20577"/>
      <pc:docMkLst>
        <pc:docMk/>
      </pc:docMkLst>
      <pc:sldChg chg="modSp mod">
        <pc:chgData name="Luke Wang" userId="69b7a984b809f2c0" providerId="LiveId" clId="{82475A04-CE8F-416B-9671-509DBD6EFC2F}" dt="2024-05-15T02:03:43.668" v="13" actId="20577"/>
        <pc:sldMkLst>
          <pc:docMk/>
          <pc:sldMk cId="0" sldId="256"/>
        </pc:sldMkLst>
        <pc:spChg chg="mod">
          <ac:chgData name="Luke Wang" userId="69b7a984b809f2c0" providerId="LiveId" clId="{82475A04-CE8F-416B-9671-509DBD6EFC2F}" dt="2024-05-15T02:03:43.668" v="13" actId="20577"/>
          <ac:spMkLst>
            <pc:docMk/>
            <pc:sldMk cId="0" sldId="256"/>
            <ac:spMk id="2" creationId="{00000000-0000-0000-0000-000000000000}"/>
          </ac:spMkLst>
        </pc:spChg>
      </pc:sldChg>
      <pc:sldChg chg="del">
        <pc:chgData name="Luke Wang" userId="69b7a984b809f2c0" providerId="LiveId" clId="{82475A04-CE8F-416B-9671-509DBD6EFC2F}" dt="2024-05-15T02:07:51.461" v="53" actId="47"/>
        <pc:sldMkLst>
          <pc:docMk/>
          <pc:sldMk cId="1188907542" sldId="307"/>
        </pc:sldMkLst>
      </pc:sldChg>
      <pc:sldChg chg="del">
        <pc:chgData name="Luke Wang" userId="69b7a984b809f2c0" providerId="LiveId" clId="{82475A04-CE8F-416B-9671-509DBD6EFC2F}" dt="2024-05-15T02:07:51.461" v="53" actId="47"/>
        <pc:sldMkLst>
          <pc:docMk/>
          <pc:sldMk cId="1981094998" sldId="308"/>
        </pc:sldMkLst>
      </pc:sldChg>
      <pc:sldChg chg="del">
        <pc:chgData name="Luke Wang" userId="69b7a984b809f2c0" providerId="LiveId" clId="{82475A04-CE8F-416B-9671-509DBD6EFC2F}" dt="2024-05-15T02:07:51.461" v="53" actId="47"/>
        <pc:sldMkLst>
          <pc:docMk/>
          <pc:sldMk cId="18824158" sldId="309"/>
        </pc:sldMkLst>
      </pc:sldChg>
      <pc:sldChg chg="del">
        <pc:chgData name="Luke Wang" userId="69b7a984b809f2c0" providerId="LiveId" clId="{82475A04-CE8F-416B-9671-509DBD6EFC2F}" dt="2024-05-15T02:07:51.461" v="53" actId="47"/>
        <pc:sldMkLst>
          <pc:docMk/>
          <pc:sldMk cId="755184545" sldId="310"/>
        </pc:sldMkLst>
      </pc:sldChg>
      <pc:sldChg chg="del">
        <pc:chgData name="Luke Wang" userId="69b7a984b809f2c0" providerId="LiveId" clId="{82475A04-CE8F-416B-9671-509DBD6EFC2F}" dt="2024-05-15T02:07:51.461" v="53" actId="47"/>
        <pc:sldMkLst>
          <pc:docMk/>
          <pc:sldMk cId="494030378" sldId="311"/>
        </pc:sldMkLst>
      </pc:sldChg>
      <pc:sldChg chg="del">
        <pc:chgData name="Luke Wang" userId="69b7a984b809f2c0" providerId="LiveId" clId="{82475A04-CE8F-416B-9671-509DBD6EFC2F}" dt="2024-05-15T02:07:51.461" v="53" actId="47"/>
        <pc:sldMkLst>
          <pc:docMk/>
          <pc:sldMk cId="1649679159" sldId="312"/>
        </pc:sldMkLst>
      </pc:sldChg>
      <pc:sldChg chg="del">
        <pc:chgData name="Luke Wang" userId="69b7a984b809f2c0" providerId="LiveId" clId="{82475A04-CE8F-416B-9671-509DBD6EFC2F}" dt="2024-05-15T02:07:51.461" v="53" actId="47"/>
        <pc:sldMkLst>
          <pc:docMk/>
          <pc:sldMk cId="3112183795" sldId="313"/>
        </pc:sldMkLst>
      </pc:sldChg>
      <pc:sldChg chg="del">
        <pc:chgData name="Luke Wang" userId="69b7a984b809f2c0" providerId="LiveId" clId="{82475A04-CE8F-416B-9671-509DBD6EFC2F}" dt="2024-05-15T02:07:51.461" v="53" actId="47"/>
        <pc:sldMkLst>
          <pc:docMk/>
          <pc:sldMk cId="404285289" sldId="314"/>
        </pc:sldMkLst>
      </pc:sldChg>
      <pc:sldChg chg="del">
        <pc:chgData name="Luke Wang" userId="69b7a984b809f2c0" providerId="LiveId" clId="{82475A04-CE8F-416B-9671-509DBD6EFC2F}" dt="2024-05-15T02:07:51.461" v="53" actId="47"/>
        <pc:sldMkLst>
          <pc:docMk/>
          <pc:sldMk cId="2855875976" sldId="315"/>
        </pc:sldMkLst>
      </pc:sldChg>
      <pc:sldChg chg="del">
        <pc:chgData name="Luke Wang" userId="69b7a984b809f2c0" providerId="LiveId" clId="{82475A04-CE8F-416B-9671-509DBD6EFC2F}" dt="2024-05-15T02:07:51.461" v="53" actId="47"/>
        <pc:sldMkLst>
          <pc:docMk/>
          <pc:sldMk cId="1919922761" sldId="316"/>
        </pc:sldMkLst>
      </pc:sldChg>
      <pc:sldChg chg="del">
        <pc:chgData name="Luke Wang" userId="69b7a984b809f2c0" providerId="LiveId" clId="{82475A04-CE8F-416B-9671-509DBD6EFC2F}" dt="2024-05-15T02:07:51.461" v="53" actId="47"/>
        <pc:sldMkLst>
          <pc:docMk/>
          <pc:sldMk cId="2425063826" sldId="317"/>
        </pc:sldMkLst>
      </pc:sldChg>
      <pc:sldChg chg="del">
        <pc:chgData name="Luke Wang" userId="69b7a984b809f2c0" providerId="LiveId" clId="{82475A04-CE8F-416B-9671-509DBD6EFC2F}" dt="2024-05-15T02:07:51.461" v="53" actId="47"/>
        <pc:sldMkLst>
          <pc:docMk/>
          <pc:sldMk cId="2800341760" sldId="318"/>
        </pc:sldMkLst>
      </pc:sldChg>
      <pc:sldChg chg="del">
        <pc:chgData name="Luke Wang" userId="69b7a984b809f2c0" providerId="LiveId" clId="{82475A04-CE8F-416B-9671-509DBD6EFC2F}" dt="2024-05-15T02:07:51.461" v="53" actId="47"/>
        <pc:sldMkLst>
          <pc:docMk/>
          <pc:sldMk cId="583540382" sldId="319"/>
        </pc:sldMkLst>
      </pc:sldChg>
      <pc:sldChg chg="del">
        <pc:chgData name="Luke Wang" userId="69b7a984b809f2c0" providerId="LiveId" clId="{82475A04-CE8F-416B-9671-509DBD6EFC2F}" dt="2024-05-15T02:07:51.461" v="53" actId="47"/>
        <pc:sldMkLst>
          <pc:docMk/>
          <pc:sldMk cId="899076409" sldId="320"/>
        </pc:sldMkLst>
      </pc:sldChg>
      <pc:sldChg chg="del">
        <pc:chgData name="Luke Wang" userId="69b7a984b809f2c0" providerId="LiveId" clId="{82475A04-CE8F-416B-9671-509DBD6EFC2F}" dt="2024-05-15T02:07:51.461" v="53" actId="47"/>
        <pc:sldMkLst>
          <pc:docMk/>
          <pc:sldMk cId="1695066709" sldId="322"/>
        </pc:sldMkLst>
      </pc:sldChg>
      <pc:sldChg chg="del">
        <pc:chgData name="Luke Wang" userId="69b7a984b809f2c0" providerId="LiveId" clId="{82475A04-CE8F-416B-9671-509DBD6EFC2F}" dt="2024-05-15T02:07:51.461" v="53" actId="47"/>
        <pc:sldMkLst>
          <pc:docMk/>
          <pc:sldMk cId="3980008419" sldId="323"/>
        </pc:sldMkLst>
      </pc:sldChg>
      <pc:sldChg chg="del">
        <pc:chgData name="Luke Wang" userId="69b7a984b809f2c0" providerId="LiveId" clId="{82475A04-CE8F-416B-9671-509DBD6EFC2F}" dt="2024-05-15T02:07:51.461" v="53" actId="47"/>
        <pc:sldMkLst>
          <pc:docMk/>
          <pc:sldMk cId="1972542487" sldId="324"/>
        </pc:sldMkLst>
      </pc:sldChg>
      <pc:sldChg chg="del">
        <pc:chgData name="Luke Wang" userId="69b7a984b809f2c0" providerId="LiveId" clId="{82475A04-CE8F-416B-9671-509DBD6EFC2F}" dt="2024-05-15T02:07:51.461" v="53" actId="47"/>
        <pc:sldMkLst>
          <pc:docMk/>
          <pc:sldMk cId="2910591389" sldId="325"/>
        </pc:sldMkLst>
      </pc:sldChg>
      <pc:sldChg chg="del">
        <pc:chgData name="Luke Wang" userId="69b7a984b809f2c0" providerId="LiveId" clId="{82475A04-CE8F-416B-9671-509DBD6EFC2F}" dt="2024-05-15T02:07:51.461" v="53" actId="47"/>
        <pc:sldMkLst>
          <pc:docMk/>
          <pc:sldMk cId="195427319" sldId="326"/>
        </pc:sldMkLst>
      </pc:sldChg>
      <pc:sldChg chg="del">
        <pc:chgData name="Luke Wang" userId="69b7a984b809f2c0" providerId="LiveId" clId="{82475A04-CE8F-416B-9671-509DBD6EFC2F}" dt="2024-05-15T02:07:51.461" v="53" actId="47"/>
        <pc:sldMkLst>
          <pc:docMk/>
          <pc:sldMk cId="3734727271" sldId="327"/>
        </pc:sldMkLst>
      </pc:sldChg>
      <pc:sldChg chg="del">
        <pc:chgData name="Luke Wang" userId="69b7a984b809f2c0" providerId="LiveId" clId="{82475A04-CE8F-416B-9671-509DBD6EFC2F}" dt="2024-05-15T02:07:51.461" v="53" actId="47"/>
        <pc:sldMkLst>
          <pc:docMk/>
          <pc:sldMk cId="4143424447" sldId="328"/>
        </pc:sldMkLst>
      </pc:sldChg>
      <pc:sldChg chg="del">
        <pc:chgData name="Luke Wang" userId="69b7a984b809f2c0" providerId="LiveId" clId="{82475A04-CE8F-416B-9671-509DBD6EFC2F}" dt="2024-05-15T02:07:51.461" v="53" actId="47"/>
        <pc:sldMkLst>
          <pc:docMk/>
          <pc:sldMk cId="1901061093" sldId="329"/>
        </pc:sldMkLst>
      </pc:sldChg>
      <pc:sldChg chg="del">
        <pc:chgData name="Luke Wang" userId="69b7a984b809f2c0" providerId="LiveId" clId="{82475A04-CE8F-416B-9671-509DBD6EFC2F}" dt="2024-05-15T02:07:51.461" v="53" actId="47"/>
        <pc:sldMkLst>
          <pc:docMk/>
          <pc:sldMk cId="77852212" sldId="330"/>
        </pc:sldMkLst>
      </pc:sldChg>
      <pc:sldChg chg="del">
        <pc:chgData name="Luke Wang" userId="69b7a984b809f2c0" providerId="LiveId" clId="{82475A04-CE8F-416B-9671-509DBD6EFC2F}" dt="2024-05-15T02:07:51.461" v="53" actId="47"/>
        <pc:sldMkLst>
          <pc:docMk/>
          <pc:sldMk cId="2451571552" sldId="331"/>
        </pc:sldMkLst>
      </pc:sldChg>
      <pc:sldChg chg="del">
        <pc:chgData name="Luke Wang" userId="69b7a984b809f2c0" providerId="LiveId" clId="{82475A04-CE8F-416B-9671-509DBD6EFC2F}" dt="2024-05-15T02:07:51.461" v="53" actId="47"/>
        <pc:sldMkLst>
          <pc:docMk/>
          <pc:sldMk cId="3563858428" sldId="332"/>
        </pc:sldMkLst>
      </pc:sldChg>
      <pc:sldChg chg="del">
        <pc:chgData name="Luke Wang" userId="69b7a984b809f2c0" providerId="LiveId" clId="{82475A04-CE8F-416B-9671-509DBD6EFC2F}" dt="2024-05-15T02:07:51.461" v="53" actId="47"/>
        <pc:sldMkLst>
          <pc:docMk/>
          <pc:sldMk cId="4031716107" sldId="334"/>
        </pc:sldMkLst>
      </pc:sldChg>
      <pc:sldChg chg="del">
        <pc:chgData name="Luke Wang" userId="69b7a984b809f2c0" providerId="LiveId" clId="{82475A04-CE8F-416B-9671-509DBD6EFC2F}" dt="2024-05-15T02:07:51.461" v="53" actId="47"/>
        <pc:sldMkLst>
          <pc:docMk/>
          <pc:sldMk cId="3508281821" sldId="335"/>
        </pc:sldMkLst>
      </pc:sldChg>
      <pc:sldChg chg="del">
        <pc:chgData name="Luke Wang" userId="69b7a984b809f2c0" providerId="LiveId" clId="{82475A04-CE8F-416B-9671-509DBD6EFC2F}" dt="2024-05-15T02:07:51.461" v="53" actId="47"/>
        <pc:sldMkLst>
          <pc:docMk/>
          <pc:sldMk cId="1759879205" sldId="336"/>
        </pc:sldMkLst>
      </pc:sldChg>
      <pc:sldChg chg="del">
        <pc:chgData name="Luke Wang" userId="69b7a984b809f2c0" providerId="LiveId" clId="{82475A04-CE8F-416B-9671-509DBD6EFC2F}" dt="2024-05-15T02:07:51.461" v="53" actId="47"/>
        <pc:sldMkLst>
          <pc:docMk/>
          <pc:sldMk cId="4087294997" sldId="338"/>
        </pc:sldMkLst>
      </pc:sldChg>
      <pc:sldChg chg="del">
        <pc:chgData name="Luke Wang" userId="69b7a984b809f2c0" providerId="LiveId" clId="{82475A04-CE8F-416B-9671-509DBD6EFC2F}" dt="2024-05-15T02:07:51.461" v="53" actId="47"/>
        <pc:sldMkLst>
          <pc:docMk/>
          <pc:sldMk cId="743370377" sldId="339"/>
        </pc:sldMkLst>
      </pc:sldChg>
      <pc:sldChg chg="del">
        <pc:chgData name="Luke Wang" userId="69b7a984b809f2c0" providerId="LiveId" clId="{82475A04-CE8F-416B-9671-509DBD6EFC2F}" dt="2024-05-15T02:07:51.461" v="53" actId="47"/>
        <pc:sldMkLst>
          <pc:docMk/>
          <pc:sldMk cId="123842733" sldId="340"/>
        </pc:sldMkLst>
      </pc:sldChg>
      <pc:sldChg chg="del">
        <pc:chgData name="Luke Wang" userId="69b7a984b809f2c0" providerId="LiveId" clId="{82475A04-CE8F-416B-9671-509DBD6EFC2F}" dt="2024-05-15T02:07:51.461" v="53" actId="47"/>
        <pc:sldMkLst>
          <pc:docMk/>
          <pc:sldMk cId="3984374263" sldId="399"/>
        </pc:sldMkLst>
      </pc:sldChg>
      <pc:sldChg chg="del">
        <pc:chgData name="Luke Wang" userId="69b7a984b809f2c0" providerId="LiveId" clId="{82475A04-CE8F-416B-9671-509DBD6EFC2F}" dt="2024-05-15T02:07:51.461" v="53" actId="47"/>
        <pc:sldMkLst>
          <pc:docMk/>
          <pc:sldMk cId="2592609783" sldId="400"/>
        </pc:sldMkLst>
      </pc:sldChg>
      <pc:sldChg chg="del">
        <pc:chgData name="Luke Wang" userId="69b7a984b809f2c0" providerId="LiveId" clId="{82475A04-CE8F-416B-9671-509DBD6EFC2F}" dt="2024-05-15T02:07:51.461" v="53" actId="47"/>
        <pc:sldMkLst>
          <pc:docMk/>
          <pc:sldMk cId="3936212881" sldId="402"/>
        </pc:sldMkLst>
      </pc:sldChg>
      <pc:sldChg chg="del">
        <pc:chgData name="Luke Wang" userId="69b7a984b809f2c0" providerId="LiveId" clId="{82475A04-CE8F-416B-9671-509DBD6EFC2F}" dt="2024-05-15T02:07:51.461" v="53" actId="47"/>
        <pc:sldMkLst>
          <pc:docMk/>
          <pc:sldMk cId="1311941974" sldId="403"/>
        </pc:sldMkLst>
      </pc:sldChg>
      <pc:sldChg chg="del">
        <pc:chgData name="Luke Wang" userId="69b7a984b809f2c0" providerId="LiveId" clId="{82475A04-CE8F-416B-9671-509DBD6EFC2F}" dt="2024-05-15T02:07:51.461" v="53" actId="47"/>
        <pc:sldMkLst>
          <pc:docMk/>
          <pc:sldMk cId="3827928737" sldId="404"/>
        </pc:sldMkLst>
      </pc:sldChg>
      <pc:sldChg chg="del">
        <pc:chgData name="Luke Wang" userId="69b7a984b809f2c0" providerId="LiveId" clId="{82475A04-CE8F-416B-9671-509DBD6EFC2F}" dt="2024-05-15T02:07:51.461" v="53" actId="47"/>
        <pc:sldMkLst>
          <pc:docMk/>
          <pc:sldMk cId="1389494732" sldId="405"/>
        </pc:sldMkLst>
      </pc:sldChg>
      <pc:sldChg chg="del">
        <pc:chgData name="Luke Wang" userId="69b7a984b809f2c0" providerId="LiveId" clId="{82475A04-CE8F-416B-9671-509DBD6EFC2F}" dt="2024-05-15T02:07:51.461" v="53" actId="47"/>
        <pc:sldMkLst>
          <pc:docMk/>
          <pc:sldMk cId="2157351167" sldId="406"/>
        </pc:sldMkLst>
      </pc:sldChg>
      <pc:sldChg chg="del">
        <pc:chgData name="Luke Wang" userId="69b7a984b809f2c0" providerId="LiveId" clId="{82475A04-CE8F-416B-9671-509DBD6EFC2F}" dt="2024-05-15T02:07:51.461" v="53" actId="47"/>
        <pc:sldMkLst>
          <pc:docMk/>
          <pc:sldMk cId="3679782095" sldId="407"/>
        </pc:sldMkLst>
      </pc:sldChg>
      <pc:sldChg chg="del">
        <pc:chgData name="Luke Wang" userId="69b7a984b809f2c0" providerId="LiveId" clId="{82475A04-CE8F-416B-9671-509DBD6EFC2F}" dt="2024-05-15T02:07:51.461" v="53" actId="47"/>
        <pc:sldMkLst>
          <pc:docMk/>
          <pc:sldMk cId="1063355560" sldId="408"/>
        </pc:sldMkLst>
      </pc:sldChg>
      <pc:sldChg chg="del">
        <pc:chgData name="Luke Wang" userId="69b7a984b809f2c0" providerId="LiveId" clId="{82475A04-CE8F-416B-9671-509DBD6EFC2F}" dt="2024-05-15T02:07:51.461" v="53" actId="47"/>
        <pc:sldMkLst>
          <pc:docMk/>
          <pc:sldMk cId="1762961308" sldId="410"/>
        </pc:sldMkLst>
      </pc:sldChg>
      <pc:sldChg chg="del">
        <pc:chgData name="Luke Wang" userId="69b7a984b809f2c0" providerId="LiveId" clId="{82475A04-CE8F-416B-9671-509DBD6EFC2F}" dt="2024-05-15T02:07:51.461" v="53" actId="47"/>
        <pc:sldMkLst>
          <pc:docMk/>
          <pc:sldMk cId="518711930" sldId="411"/>
        </pc:sldMkLst>
      </pc:sldChg>
      <pc:sldChg chg="modSp new mod">
        <pc:chgData name="Luke Wang" userId="69b7a984b809f2c0" providerId="LiveId" clId="{82475A04-CE8F-416B-9671-509DBD6EFC2F}" dt="2024-05-15T02:03:50.184" v="18" actId="20577"/>
        <pc:sldMkLst>
          <pc:docMk/>
          <pc:sldMk cId="3909457360" sldId="412"/>
        </pc:sldMkLst>
        <pc:spChg chg="mod">
          <ac:chgData name="Luke Wang" userId="69b7a984b809f2c0" providerId="LiveId" clId="{82475A04-CE8F-416B-9671-509DBD6EFC2F}" dt="2024-05-15T02:03:50.184" v="18" actId="20577"/>
          <ac:spMkLst>
            <pc:docMk/>
            <pc:sldMk cId="3909457360" sldId="412"/>
            <ac:spMk id="2" creationId="{DEC67966-685C-62B3-25C2-C931A0EEB939}"/>
          </ac:spMkLst>
        </pc:spChg>
      </pc:sldChg>
      <pc:sldChg chg="modSp new mod">
        <pc:chgData name="Luke Wang" userId="69b7a984b809f2c0" providerId="LiveId" clId="{82475A04-CE8F-416B-9671-509DBD6EFC2F}" dt="2024-05-16T04:29:01.352" v="6010" actId="1076"/>
        <pc:sldMkLst>
          <pc:docMk/>
          <pc:sldMk cId="4270720970" sldId="413"/>
        </pc:sldMkLst>
        <pc:spChg chg="mod">
          <ac:chgData name="Luke Wang" userId="69b7a984b809f2c0" providerId="LiveId" clId="{82475A04-CE8F-416B-9671-509DBD6EFC2F}" dt="2024-05-15T02:04:49.601" v="37" actId="20577"/>
          <ac:spMkLst>
            <pc:docMk/>
            <pc:sldMk cId="4270720970" sldId="413"/>
            <ac:spMk id="2" creationId="{C103B785-4EEC-114F-D992-284088685B46}"/>
          </ac:spMkLst>
        </pc:spChg>
        <pc:picChg chg="mod">
          <ac:chgData name="Luke Wang" userId="69b7a984b809f2c0" providerId="LiveId" clId="{82475A04-CE8F-416B-9671-509DBD6EFC2F}" dt="2024-05-16T04:29:01.352" v="6010" actId="1076"/>
          <ac:picMkLst>
            <pc:docMk/>
            <pc:sldMk cId="4270720970" sldId="413"/>
            <ac:picMk id="9" creationId="{81471371-4DC8-8FB3-5539-1709C77E2512}"/>
          </ac:picMkLst>
        </pc:picChg>
      </pc:sldChg>
      <pc:sldChg chg="modSp new mod">
        <pc:chgData name="Luke Wang" userId="69b7a984b809f2c0" providerId="LiveId" clId="{82475A04-CE8F-416B-9671-509DBD6EFC2F}" dt="2024-05-15T02:07:33.622" v="52" actId="20577"/>
        <pc:sldMkLst>
          <pc:docMk/>
          <pc:sldMk cId="2108756818" sldId="414"/>
        </pc:sldMkLst>
        <pc:spChg chg="mod">
          <ac:chgData name="Luke Wang" userId="69b7a984b809f2c0" providerId="LiveId" clId="{82475A04-CE8F-416B-9671-509DBD6EFC2F}" dt="2024-05-15T02:07:33.622" v="52" actId="20577"/>
          <ac:spMkLst>
            <pc:docMk/>
            <pc:sldMk cId="2108756818" sldId="414"/>
            <ac:spMk id="2" creationId="{F0F53989-740E-15EB-C1AF-3134FD5B78B1}"/>
          </ac:spMkLst>
        </pc:spChg>
      </pc:sldChg>
      <pc:sldChg chg="modSp mod">
        <pc:chgData name="Luke Wang" userId="69b7a984b809f2c0" providerId="LiveId" clId="{82475A04-CE8F-416B-9671-509DBD6EFC2F}" dt="2024-05-16T04:53:21.985" v="6053" actId="20577"/>
        <pc:sldMkLst>
          <pc:docMk/>
          <pc:sldMk cId="1557299230" sldId="418"/>
        </pc:sldMkLst>
        <pc:spChg chg="mod">
          <ac:chgData name="Luke Wang" userId="69b7a984b809f2c0" providerId="LiveId" clId="{82475A04-CE8F-416B-9671-509DBD6EFC2F}" dt="2024-05-16T04:53:21.985" v="6053" actId="20577"/>
          <ac:spMkLst>
            <pc:docMk/>
            <pc:sldMk cId="1557299230" sldId="418"/>
            <ac:spMk id="3" creationId="{A447EED2-2263-25E0-37BE-78FEBD7F7712}"/>
          </ac:spMkLst>
        </pc:spChg>
      </pc:sldChg>
      <pc:sldChg chg="addSp delSp modSp mod modAnim">
        <pc:chgData name="Luke Wang" userId="69b7a984b809f2c0" providerId="LiveId" clId="{82475A04-CE8F-416B-9671-509DBD6EFC2F}" dt="2024-05-16T04:33:14.539" v="6042"/>
        <pc:sldMkLst>
          <pc:docMk/>
          <pc:sldMk cId="2455380085" sldId="419"/>
        </pc:sldMkLst>
        <pc:spChg chg="del">
          <ac:chgData name="Luke Wang" userId="69b7a984b809f2c0" providerId="LiveId" clId="{82475A04-CE8F-416B-9671-509DBD6EFC2F}" dt="2024-05-16T04:25:17.101" v="5989" actId="478"/>
          <ac:spMkLst>
            <pc:docMk/>
            <pc:sldMk cId="2455380085" sldId="419"/>
            <ac:spMk id="2" creationId="{61906599-C682-496A-29AB-FBE15F78F78D}"/>
          </ac:spMkLst>
        </pc:spChg>
        <pc:spChg chg="add mod">
          <ac:chgData name="Luke Wang" userId="69b7a984b809f2c0" providerId="LiveId" clId="{82475A04-CE8F-416B-9671-509DBD6EFC2F}" dt="2024-05-16T04:25:17.101" v="5989" actId="478"/>
          <ac:spMkLst>
            <pc:docMk/>
            <pc:sldMk cId="2455380085" sldId="419"/>
            <ac:spMk id="7" creationId="{B2A2F6EB-FDDD-32EC-23F0-658FEC9461CD}"/>
          </ac:spMkLst>
        </pc:spChg>
        <pc:spChg chg="add mod ord">
          <ac:chgData name="Luke Wang" userId="69b7a984b809f2c0" providerId="LiveId" clId="{82475A04-CE8F-416B-9671-509DBD6EFC2F}" dt="2024-05-16T04:29:04.601" v="6012" actId="167"/>
          <ac:spMkLst>
            <pc:docMk/>
            <pc:sldMk cId="2455380085" sldId="419"/>
            <ac:spMk id="10" creationId="{DDFB037A-2D04-3C6B-D940-FD10DD3FD77C}"/>
          </ac:spMkLst>
        </pc:spChg>
        <pc:picChg chg="add del mod">
          <ac:chgData name="Luke Wang" userId="69b7a984b809f2c0" providerId="LiveId" clId="{82475A04-CE8F-416B-9671-509DBD6EFC2F}" dt="2024-05-16T04:25:28.446" v="5992" actId="478"/>
          <ac:picMkLst>
            <pc:docMk/>
            <pc:sldMk cId="2455380085" sldId="419"/>
            <ac:picMk id="5" creationId="{6FCA4DB2-75B2-04A0-81E3-ED158A79EE18}"/>
          </ac:picMkLst>
        </pc:picChg>
        <pc:picChg chg="add del mod">
          <ac:chgData name="Luke Wang" userId="69b7a984b809f2c0" providerId="LiveId" clId="{82475A04-CE8F-416B-9671-509DBD6EFC2F}" dt="2024-05-16T04:27:07.018" v="6004" actId="478"/>
          <ac:picMkLst>
            <pc:docMk/>
            <pc:sldMk cId="2455380085" sldId="419"/>
            <ac:picMk id="8" creationId="{AB831F62-94D8-1B14-5A3D-2C5ACD49FBBF}"/>
          </ac:picMkLst>
        </pc:picChg>
        <pc:picChg chg="add mod modCrop">
          <ac:chgData name="Luke Wang" userId="69b7a984b809f2c0" providerId="LiveId" clId="{82475A04-CE8F-416B-9671-509DBD6EFC2F}" dt="2024-05-16T04:32:38.736" v="6031" actId="732"/>
          <ac:picMkLst>
            <pc:docMk/>
            <pc:sldMk cId="2455380085" sldId="419"/>
            <ac:picMk id="9" creationId="{E0A03076-523A-05B3-B339-6DED8D58C611}"/>
          </ac:picMkLst>
        </pc:picChg>
        <pc:picChg chg="add mod">
          <ac:chgData name="Luke Wang" userId="69b7a984b809f2c0" providerId="LiveId" clId="{82475A04-CE8F-416B-9671-509DBD6EFC2F}" dt="2024-05-16T04:32:16.472" v="6026" actId="18131"/>
          <ac:picMkLst>
            <pc:docMk/>
            <pc:sldMk cId="2455380085" sldId="419"/>
            <ac:picMk id="1026" creationId="{B2091727-51F3-5418-2593-200392752B37}"/>
          </ac:picMkLst>
        </pc:picChg>
        <pc:picChg chg="add mod">
          <ac:chgData name="Luke Wang" userId="69b7a984b809f2c0" providerId="LiveId" clId="{82475A04-CE8F-416B-9671-509DBD6EFC2F}" dt="2024-05-16T04:33:00.296" v="6038" actId="18131"/>
          <ac:picMkLst>
            <pc:docMk/>
            <pc:sldMk cId="2455380085" sldId="419"/>
            <ac:picMk id="1028" creationId="{C3D3AC75-D93F-B3BB-4DD2-24F9AB484B5C}"/>
          </ac:picMkLst>
        </pc:picChg>
      </pc:sldChg>
      <pc:sldChg chg="modSp mod">
        <pc:chgData name="Luke Wang" userId="69b7a984b809f2c0" providerId="LiveId" clId="{82475A04-CE8F-416B-9671-509DBD6EFC2F}" dt="2024-05-16T02:22:42.843" v="3040" actId="20577"/>
        <pc:sldMkLst>
          <pc:docMk/>
          <pc:sldMk cId="4088832065" sldId="420"/>
        </pc:sldMkLst>
        <pc:spChg chg="mod">
          <ac:chgData name="Luke Wang" userId="69b7a984b809f2c0" providerId="LiveId" clId="{82475A04-CE8F-416B-9671-509DBD6EFC2F}" dt="2024-05-16T02:22:42.843" v="3040" actId="20577"/>
          <ac:spMkLst>
            <pc:docMk/>
            <pc:sldMk cId="4088832065" sldId="420"/>
            <ac:spMk id="3" creationId="{AC4CC071-8EF9-12FC-A5B5-51C6AD966809}"/>
          </ac:spMkLst>
        </pc:spChg>
      </pc:sldChg>
      <pc:sldChg chg="modSp mod">
        <pc:chgData name="Luke Wang" userId="69b7a984b809f2c0" providerId="LiveId" clId="{82475A04-CE8F-416B-9671-509DBD6EFC2F}" dt="2024-05-16T04:53:27.462" v="6060" actId="20577"/>
        <pc:sldMkLst>
          <pc:docMk/>
          <pc:sldMk cId="4205661276" sldId="423"/>
        </pc:sldMkLst>
        <pc:spChg chg="mod">
          <ac:chgData name="Luke Wang" userId="69b7a984b809f2c0" providerId="LiveId" clId="{82475A04-CE8F-416B-9671-509DBD6EFC2F}" dt="2024-05-16T04:53:27.462" v="6060" actId="20577"/>
          <ac:spMkLst>
            <pc:docMk/>
            <pc:sldMk cId="4205661276" sldId="423"/>
            <ac:spMk id="2" creationId="{1AC6BEB1-FAD0-DBFC-F871-8913D5A5ADA2}"/>
          </ac:spMkLst>
        </pc:spChg>
      </pc:sldChg>
      <pc:sldChg chg="addSp modSp mod">
        <pc:chgData name="Luke Wang" userId="69b7a984b809f2c0" providerId="LiveId" clId="{82475A04-CE8F-416B-9671-509DBD6EFC2F}" dt="2024-05-16T02:06:43.423" v="2535" actId="20577"/>
        <pc:sldMkLst>
          <pc:docMk/>
          <pc:sldMk cId="3883170765" sldId="424"/>
        </pc:sldMkLst>
        <pc:spChg chg="mod">
          <ac:chgData name="Luke Wang" userId="69b7a984b809f2c0" providerId="LiveId" clId="{82475A04-CE8F-416B-9671-509DBD6EFC2F}" dt="2024-05-16T02:06:43.423" v="2535" actId="20577"/>
          <ac:spMkLst>
            <pc:docMk/>
            <pc:sldMk cId="3883170765" sldId="424"/>
            <ac:spMk id="3" creationId="{12B4C392-72B3-9745-A474-083741153F82}"/>
          </ac:spMkLst>
        </pc:spChg>
        <pc:picChg chg="add mod">
          <ac:chgData name="Luke Wang" userId="69b7a984b809f2c0" providerId="LiveId" clId="{82475A04-CE8F-416B-9671-509DBD6EFC2F}" dt="2024-05-16T02:05:02.473" v="2482" actId="1076"/>
          <ac:picMkLst>
            <pc:docMk/>
            <pc:sldMk cId="3883170765" sldId="424"/>
            <ac:picMk id="5" creationId="{036B1403-A36F-AEC3-12AC-20474E410D33}"/>
          </ac:picMkLst>
        </pc:picChg>
      </pc:sldChg>
      <pc:sldChg chg="modSp mod">
        <pc:chgData name="Luke Wang" userId="69b7a984b809f2c0" providerId="LiveId" clId="{82475A04-CE8F-416B-9671-509DBD6EFC2F}" dt="2024-05-16T00:50:28.002" v="939" actId="27636"/>
        <pc:sldMkLst>
          <pc:docMk/>
          <pc:sldMk cId="2893550149" sldId="425"/>
        </pc:sldMkLst>
        <pc:spChg chg="mod">
          <ac:chgData name="Luke Wang" userId="69b7a984b809f2c0" providerId="LiveId" clId="{82475A04-CE8F-416B-9671-509DBD6EFC2F}" dt="2024-05-16T00:50:28.002" v="939" actId="27636"/>
          <ac:spMkLst>
            <pc:docMk/>
            <pc:sldMk cId="2893550149" sldId="425"/>
            <ac:spMk id="3" creationId="{C411072A-3ED7-6CFC-9369-F1FEE7EB9420}"/>
          </ac:spMkLst>
        </pc:spChg>
      </pc:sldChg>
      <pc:sldChg chg="modSp mod">
        <pc:chgData name="Luke Wang" userId="69b7a984b809f2c0" providerId="LiveId" clId="{82475A04-CE8F-416B-9671-509DBD6EFC2F}" dt="2024-05-16T04:53:42.644" v="6067" actId="20577"/>
        <pc:sldMkLst>
          <pc:docMk/>
          <pc:sldMk cId="4098951136" sldId="426"/>
        </pc:sldMkLst>
        <pc:spChg chg="mod">
          <ac:chgData name="Luke Wang" userId="69b7a984b809f2c0" providerId="LiveId" clId="{82475A04-CE8F-416B-9671-509DBD6EFC2F}" dt="2024-05-16T04:53:42.644" v="6067" actId="20577"/>
          <ac:spMkLst>
            <pc:docMk/>
            <pc:sldMk cId="4098951136" sldId="426"/>
            <ac:spMk id="3" creationId="{A447EED2-2263-25E0-37BE-78FEBD7F7712}"/>
          </ac:spMkLst>
        </pc:spChg>
      </pc:sldChg>
      <pc:sldChg chg="modSp mod">
        <pc:chgData name="Luke Wang" userId="69b7a984b809f2c0" providerId="LiveId" clId="{82475A04-CE8F-416B-9671-509DBD6EFC2F}" dt="2024-05-16T05:02:53.244" v="6092"/>
        <pc:sldMkLst>
          <pc:docMk/>
          <pc:sldMk cId="542930806" sldId="427"/>
        </pc:sldMkLst>
        <pc:spChg chg="mod">
          <ac:chgData name="Luke Wang" userId="69b7a984b809f2c0" providerId="LiveId" clId="{82475A04-CE8F-416B-9671-509DBD6EFC2F}" dt="2024-05-16T05:02:53.244" v="6092"/>
          <ac:spMkLst>
            <pc:docMk/>
            <pc:sldMk cId="542930806" sldId="427"/>
            <ac:spMk id="3" creationId="{AC4CC071-8EF9-12FC-A5B5-51C6AD966809}"/>
          </ac:spMkLst>
        </pc:spChg>
      </pc:sldChg>
      <pc:sldChg chg="addSp modSp mod">
        <pc:chgData name="Luke Wang" userId="69b7a984b809f2c0" providerId="LiveId" clId="{82475A04-CE8F-416B-9671-509DBD6EFC2F}" dt="2024-05-16T05:03:18.672" v="6102" actId="6549"/>
        <pc:sldMkLst>
          <pc:docMk/>
          <pc:sldMk cId="4150464212" sldId="428"/>
        </pc:sldMkLst>
        <pc:spChg chg="mod">
          <ac:chgData name="Luke Wang" userId="69b7a984b809f2c0" providerId="LiveId" clId="{82475A04-CE8F-416B-9671-509DBD6EFC2F}" dt="2024-05-16T02:22:58.302" v="3047" actId="20577"/>
          <ac:spMkLst>
            <pc:docMk/>
            <pc:sldMk cId="4150464212" sldId="428"/>
            <ac:spMk id="2" creationId="{19AF81CF-CA03-5327-F352-0C707F04677B}"/>
          </ac:spMkLst>
        </pc:spChg>
        <pc:spChg chg="mod">
          <ac:chgData name="Luke Wang" userId="69b7a984b809f2c0" providerId="LiveId" clId="{82475A04-CE8F-416B-9671-509DBD6EFC2F}" dt="2024-05-16T05:03:18.672" v="6102" actId="6549"/>
          <ac:spMkLst>
            <pc:docMk/>
            <pc:sldMk cId="4150464212" sldId="428"/>
            <ac:spMk id="3" creationId="{DBF3B8BF-1721-5B05-1388-69CE074B948A}"/>
          </ac:spMkLst>
        </pc:spChg>
        <pc:picChg chg="add mod">
          <ac:chgData name="Luke Wang" userId="69b7a984b809f2c0" providerId="LiveId" clId="{82475A04-CE8F-416B-9671-509DBD6EFC2F}" dt="2024-05-16T02:43:52.210" v="3480" actId="1076"/>
          <ac:picMkLst>
            <pc:docMk/>
            <pc:sldMk cId="4150464212" sldId="428"/>
            <ac:picMk id="6" creationId="{B558BF45-8CB2-220A-8796-C411F8064FF9}"/>
          </ac:picMkLst>
        </pc:picChg>
        <pc:picChg chg="add mod modCrop">
          <ac:chgData name="Luke Wang" userId="69b7a984b809f2c0" providerId="LiveId" clId="{82475A04-CE8F-416B-9671-509DBD6EFC2F}" dt="2024-05-16T02:42:41.144" v="3470" actId="732"/>
          <ac:picMkLst>
            <pc:docMk/>
            <pc:sldMk cId="4150464212" sldId="428"/>
            <ac:picMk id="7" creationId="{3795E03E-7E34-43CF-7735-DECEB82FA6D8}"/>
          </ac:picMkLst>
        </pc:picChg>
      </pc:sldChg>
      <pc:sldChg chg="addSp modSp mod">
        <pc:chgData name="Luke Wang" userId="69b7a984b809f2c0" providerId="LiveId" clId="{82475A04-CE8F-416B-9671-509DBD6EFC2F}" dt="2024-05-16T05:14:24.984" v="6957" actId="20577"/>
        <pc:sldMkLst>
          <pc:docMk/>
          <pc:sldMk cId="1261750524" sldId="429"/>
        </pc:sldMkLst>
        <pc:spChg chg="mod">
          <ac:chgData name="Luke Wang" userId="69b7a984b809f2c0" providerId="LiveId" clId="{82475A04-CE8F-416B-9671-509DBD6EFC2F}" dt="2024-05-16T02:23:05.339" v="3049" actId="6549"/>
          <ac:spMkLst>
            <pc:docMk/>
            <pc:sldMk cId="1261750524" sldId="429"/>
            <ac:spMk id="2" creationId="{415B261B-26FC-B3FE-D896-DE58B994950F}"/>
          </ac:spMkLst>
        </pc:spChg>
        <pc:spChg chg="mod">
          <ac:chgData name="Luke Wang" userId="69b7a984b809f2c0" providerId="LiveId" clId="{82475A04-CE8F-416B-9671-509DBD6EFC2F}" dt="2024-05-16T05:14:24.984" v="6957" actId="20577"/>
          <ac:spMkLst>
            <pc:docMk/>
            <pc:sldMk cId="1261750524" sldId="429"/>
            <ac:spMk id="3" creationId="{376E74B2-B3F6-1999-739F-3014555E8F33}"/>
          </ac:spMkLst>
        </pc:spChg>
        <pc:picChg chg="add mod">
          <ac:chgData name="Luke Wang" userId="69b7a984b809f2c0" providerId="LiveId" clId="{82475A04-CE8F-416B-9671-509DBD6EFC2F}" dt="2024-05-16T05:07:56.211" v="6269" actId="1076"/>
          <ac:picMkLst>
            <pc:docMk/>
            <pc:sldMk cId="1261750524" sldId="429"/>
            <ac:picMk id="5" creationId="{D11FE251-E683-462C-C6B5-294EA4049083}"/>
          </ac:picMkLst>
        </pc:picChg>
        <pc:picChg chg="add mod">
          <ac:chgData name="Luke Wang" userId="69b7a984b809f2c0" providerId="LiveId" clId="{82475A04-CE8F-416B-9671-509DBD6EFC2F}" dt="2024-05-16T05:07:50.081" v="6266" actId="1076"/>
          <ac:picMkLst>
            <pc:docMk/>
            <pc:sldMk cId="1261750524" sldId="429"/>
            <ac:picMk id="6" creationId="{9EFAED24-A2A1-4548-EB05-E8BA75B5ECDB}"/>
          </ac:picMkLst>
        </pc:picChg>
      </pc:sldChg>
      <pc:sldChg chg="modSp mod">
        <pc:chgData name="Luke Wang" userId="69b7a984b809f2c0" providerId="LiveId" clId="{82475A04-CE8F-416B-9671-509DBD6EFC2F}" dt="2024-05-16T02:27:44.077" v="3232" actId="20577"/>
        <pc:sldMkLst>
          <pc:docMk/>
          <pc:sldMk cId="2942642841" sldId="430"/>
        </pc:sldMkLst>
        <pc:spChg chg="mod">
          <ac:chgData name="Luke Wang" userId="69b7a984b809f2c0" providerId="LiveId" clId="{82475A04-CE8F-416B-9671-509DBD6EFC2F}" dt="2024-05-16T02:27:44.077" v="3232" actId="20577"/>
          <ac:spMkLst>
            <pc:docMk/>
            <pc:sldMk cId="2942642841" sldId="430"/>
            <ac:spMk id="3" creationId="{8B3A7351-3765-1FC4-B1E2-EE84B422B91E}"/>
          </ac:spMkLst>
        </pc:spChg>
      </pc:sldChg>
      <pc:sldChg chg="modSp new mod">
        <pc:chgData name="Luke Wang" userId="69b7a984b809f2c0" providerId="LiveId" clId="{82475A04-CE8F-416B-9671-509DBD6EFC2F}" dt="2024-05-16T00:50:44.762" v="965" actId="20577"/>
        <pc:sldMkLst>
          <pc:docMk/>
          <pc:sldMk cId="2178479073" sldId="435"/>
        </pc:sldMkLst>
        <pc:spChg chg="mod">
          <ac:chgData name="Luke Wang" userId="69b7a984b809f2c0" providerId="LiveId" clId="{82475A04-CE8F-416B-9671-509DBD6EFC2F}" dt="2024-05-16T00:50:44.762" v="965" actId="20577"/>
          <ac:spMkLst>
            <pc:docMk/>
            <pc:sldMk cId="2178479073" sldId="435"/>
            <ac:spMk id="2" creationId="{DA52E0BC-5269-FA95-06B6-C45EF5E1F546}"/>
          </ac:spMkLst>
        </pc:spChg>
      </pc:sldChg>
      <pc:sldChg chg="modSp new mod">
        <pc:chgData name="Luke Wang" userId="69b7a984b809f2c0" providerId="LiveId" clId="{82475A04-CE8F-416B-9671-509DBD6EFC2F}" dt="2024-05-16T00:51:30.824" v="991" actId="20577"/>
        <pc:sldMkLst>
          <pc:docMk/>
          <pc:sldMk cId="3892183086" sldId="436"/>
        </pc:sldMkLst>
        <pc:spChg chg="mod">
          <ac:chgData name="Luke Wang" userId="69b7a984b809f2c0" providerId="LiveId" clId="{82475A04-CE8F-416B-9671-509DBD6EFC2F}" dt="2024-05-16T00:51:30.824" v="991" actId="20577"/>
          <ac:spMkLst>
            <pc:docMk/>
            <pc:sldMk cId="3892183086" sldId="436"/>
            <ac:spMk id="2" creationId="{E078ED0A-A8DD-B975-4E02-9188A16C4C6F}"/>
          </ac:spMkLst>
        </pc:spChg>
      </pc:sldChg>
      <pc:sldChg chg="addSp modSp new mod">
        <pc:chgData name="Luke Wang" userId="69b7a984b809f2c0" providerId="LiveId" clId="{82475A04-CE8F-416B-9671-509DBD6EFC2F}" dt="2024-05-16T02:14:54.429" v="2941" actId="20577"/>
        <pc:sldMkLst>
          <pc:docMk/>
          <pc:sldMk cId="1807506197" sldId="437"/>
        </pc:sldMkLst>
        <pc:spChg chg="mod">
          <ac:chgData name="Luke Wang" userId="69b7a984b809f2c0" providerId="LiveId" clId="{82475A04-CE8F-416B-9671-509DBD6EFC2F}" dt="2024-05-16T00:52:17.178" v="1099" actId="20577"/>
          <ac:spMkLst>
            <pc:docMk/>
            <pc:sldMk cId="1807506197" sldId="437"/>
            <ac:spMk id="2" creationId="{3BEEBDEC-957D-E54F-849D-1EB5A2D401E9}"/>
          </ac:spMkLst>
        </pc:spChg>
        <pc:spChg chg="mod">
          <ac:chgData name="Luke Wang" userId="69b7a984b809f2c0" providerId="LiveId" clId="{82475A04-CE8F-416B-9671-509DBD6EFC2F}" dt="2024-05-16T02:14:54.429" v="2941" actId="20577"/>
          <ac:spMkLst>
            <pc:docMk/>
            <pc:sldMk cId="1807506197" sldId="437"/>
            <ac:spMk id="3" creationId="{AC624EA6-3726-F3ED-A5A9-9CB518FAA14B}"/>
          </ac:spMkLst>
        </pc:spChg>
        <pc:picChg chg="add mod">
          <ac:chgData name="Luke Wang" userId="69b7a984b809f2c0" providerId="LiveId" clId="{82475A04-CE8F-416B-9671-509DBD6EFC2F}" dt="2024-05-16T02:12:48.097" v="2804" actId="1076"/>
          <ac:picMkLst>
            <pc:docMk/>
            <pc:sldMk cId="1807506197" sldId="437"/>
            <ac:picMk id="5" creationId="{D11A3A23-34CF-8267-F9B0-1D8F75EA76AC}"/>
          </ac:picMkLst>
        </pc:picChg>
      </pc:sldChg>
      <pc:sldChg chg="addSp modSp new mod modAnim">
        <pc:chgData name="Luke Wang" userId="69b7a984b809f2c0" providerId="LiveId" clId="{82475A04-CE8F-416B-9671-509DBD6EFC2F}" dt="2024-05-16T01:19:19.421" v="1413"/>
        <pc:sldMkLst>
          <pc:docMk/>
          <pc:sldMk cId="366743566" sldId="438"/>
        </pc:sldMkLst>
        <pc:spChg chg="mod">
          <ac:chgData name="Luke Wang" userId="69b7a984b809f2c0" providerId="LiveId" clId="{82475A04-CE8F-416B-9671-509DBD6EFC2F}" dt="2024-05-16T00:52:29.264" v="1126" actId="20577"/>
          <ac:spMkLst>
            <pc:docMk/>
            <pc:sldMk cId="366743566" sldId="438"/>
            <ac:spMk id="2" creationId="{A7217CDE-F281-DFF1-E102-0251590F6E3C}"/>
          </ac:spMkLst>
        </pc:spChg>
        <pc:spChg chg="mod">
          <ac:chgData name="Luke Wang" userId="69b7a984b809f2c0" providerId="LiveId" clId="{82475A04-CE8F-416B-9671-509DBD6EFC2F}" dt="2024-05-16T01:16:54.620" v="1401" actId="14100"/>
          <ac:spMkLst>
            <pc:docMk/>
            <pc:sldMk cId="366743566" sldId="438"/>
            <ac:spMk id="3" creationId="{2B163CCE-9257-9CF0-7A60-AE70A734395E}"/>
          </ac:spMkLst>
        </pc:spChg>
        <pc:picChg chg="add mod">
          <ac:chgData name="Luke Wang" userId="69b7a984b809f2c0" providerId="LiveId" clId="{82475A04-CE8F-416B-9671-509DBD6EFC2F}" dt="2024-05-16T01:17:00.076" v="1403" actId="1076"/>
          <ac:picMkLst>
            <pc:docMk/>
            <pc:sldMk cId="366743566" sldId="438"/>
            <ac:picMk id="6" creationId="{1F911294-84D4-1FD5-1975-E09DBC5373A5}"/>
          </ac:picMkLst>
        </pc:picChg>
        <pc:picChg chg="add mod modCrop">
          <ac:chgData name="Luke Wang" userId="69b7a984b809f2c0" providerId="LiveId" clId="{82475A04-CE8F-416B-9671-509DBD6EFC2F}" dt="2024-05-16T01:17:24.139" v="1408" actId="1076"/>
          <ac:picMkLst>
            <pc:docMk/>
            <pc:sldMk cId="366743566" sldId="438"/>
            <ac:picMk id="7" creationId="{B292B232-0F74-2307-D3B2-29128E1F7B2A}"/>
          </ac:picMkLst>
        </pc:picChg>
        <pc:picChg chg="add mod modCrop">
          <ac:chgData name="Luke Wang" userId="69b7a984b809f2c0" providerId="LiveId" clId="{82475A04-CE8F-416B-9671-509DBD6EFC2F}" dt="2024-05-16T01:17:24.139" v="1408" actId="1076"/>
          <ac:picMkLst>
            <pc:docMk/>
            <pc:sldMk cId="366743566" sldId="438"/>
            <ac:picMk id="8" creationId="{E00C71D2-006F-CABF-9223-A94DE8AA4998}"/>
          </ac:picMkLst>
        </pc:picChg>
        <pc:picChg chg="add mod">
          <ac:chgData name="Luke Wang" userId="69b7a984b809f2c0" providerId="LiveId" clId="{82475A04-CE8F-416B-9671-509DBD6EFC2F}" dt="2024-05-16T01:19:16.459" v="1412" actId="1076"/>
          <ac:picMkLst>
            <pc:docMk/>
            <pc:sldMk cId="366743566" sldId="438"/>
            <ac:picMk id="10" creationId="{B841B978-C556-4E05-8CC5-A7BEB0C16B45}"/>
          </ac:picMkLst>
        </pc:picChg>
      </pc:sldChg>
      <pc:sldChg chg="addSp modSp new mod">
        <pc:chgData name="Luke Wang" userId="69b7a984b809f2c0" providerId="LiveId" clId="{82475A04-CE8F-416B-9671-509DBD6EFC2F}" dt="2024-05-16T01:56:34.329" v="2114" actId="14100"/>
        <pc:sldMkLst>
          <pc:docMk/>
          <pc:sldMk cId="183743051" sldId="439"/>
        </pc:sldMkLst>
        <pc:spChg chg="mod">
          <ac:chgData name="Luke Wang" userId="69b7a984b809f2c0" providerId="LiveId" clId="{82475A04-CE8F-416B-9671-509DBD6EFC2F}" dt="2024-05-16T01:28:28.027" v="1455" actId="20577"/>
          <ac:spMkLst>
            <pc:docMk/>
            <pc:sldMk cId="183743051" sldId="439"/>
            <ac:spMk id="2" creationId="{FEE45BD9-FF60-26F4-4612-E0666AF83E31}"/>
          </ac:spMkLst>
        </pc:spChg>
        <pc:spChg chg="mod">
          <ac:chgData name="Luke Wang" userId="69b7a984b809f2c0" providerId="LiveId" clId="{82475A04-CE8F-416B-9671-509DBD6EFC2F}" dt="2024-05-16T01:56:18.786" v="2109" actId="20577"/>
          <ac:spMkLst>
            <pc:docMk/>
            <pc:sldMk cId="183743051" sldId="439"/>
            <ac:spMk id="3" creationId="{22098B90-3B9D-9373-1554-F79CB4E4C5B0}"/>
          </ac:spMkLst>
        </pc:spChg>
        <pc:picChg chg="add mod">
          <ac:chgData name="Luke Wang" userId="69b7a984b809f2c0" providerId="LiveId" clId="{82475A04-CE8F-416B-9671-509DBD6EFC2F}" dt="2024-05-16T01:56:34.329" v="2114" actId="14100"/>
          <ac:picMkLst>
            <pc:docMk/>
            <pc:sldMk cId="183743051" sldId="439"/>
            <ac:picMk id="5" creationId="{B4C843D7-E717-B152-4E73-FD281E8BF501}"/>
          </ac:picMkLst>
        </pc:picChg>
        <pc:picChg chg="add mod">
          <ac:chgData name="Luke Wang" userId="69b7a984b809f2c0" providerId="LiveId" clId="{82475A04-CE8F-416B-9671-509DBD6EFC2F}" dt="2024-05-16T01:56:31.514" v="2112" actId="1076"/>
          <ac:picMkLst>
            <pc:docMk/>
            <pc:sldMk cId="183743051" sldId="439"/>
            <ac:picMk id="6" creationId="{17647FDA-C46A-0D40-1312-9986CB9C2614}"/>
          </ac:picMkLst>
        </pc:picChg>
      </pc:sldChg>
      <pc:sldChg chg="new del">
        <pc:chgData name="Luke Wang" userId="69b7a984b809f2c0" providerId="LiveId" clId="{82475A04-CE8F-416B-9671-509DBD6EFC2F}" dt="2024-05-16T01:29:16.425" v="1457" actId="47"/>
        <pc:sldMkLst>
          <pc:docMk/>
          <pc:sldMk cId="2836256788" sldId="440"/>
        </pc:sldMkLst>
      </pc:sldChg>
      <pc:sldChg chg="addSp modSp new mod ord">
        <pc:chgData name="Luke Wang" userId="69b7a984b809f2c0" providerId="LiveId" clId="{82475A04-CE8F-416B-9671-509DBD6EFC2F}" dt="2024-05-16T01:40:35.090" v="1666" actId="14100"/>
        <pc:sldMkLst>
          <pc:docMk/>
          <pc:sldMk cId="3707274458" sldId="440"/>
        </pc:sldMkLst>
        <pc:spChg chg="mod">
          <ac:chgData name="Luke Wang" userId="69b7a984b809f2c0" providerId="LiveId" clId="{82475A04-CE8F-416B-9671-509DBD6EFC2F}" dt="2024-05-16T01:29:28.028" v="1468" actId="20577"/>
          <ac:spMkLst>
            <pc:docMk/>
            <pc:sldMk cId="3707274458" sldId="440"/>
            <ac:spMk id="2" creationId="{5E3B2F5E-2954-DD32-7781-947C55EA2F22}"/>
          </ac:spMkLst>
        </pc:spChg>
        <pc:spChg chg="mod">
          <ac:chgData name="Luke Wang" userId="69b7a984b809f2c0" providerId="LiveId" clId="{82475A04-CE8F-416B-9671-509DBD6EFC2F}" dt="2024-05-16T01:40:35.090" v="1666" actId="14100"/>
          <ac:spMkLst>
            <pc:docMk/>
            <pc:sldMk cId="3707274458" sldId="440"/>
            <ac:spMk id="3" creationId="{4CA5968A-CB7C-C2FF-76F8-B8CCC6467A24}"/>
          </ac:spMkLst>
        </pc:spChg>
        <pc:spChg chg="add mod">
          <ac:chgData name="Luke Wang" userId="69b7a984b809f2c0" providerId="LiveId" clId="{82475A04-CE8F-416B-9671-509DBD6EFC2F}" dt="2024-05-16T01:40:04.257" v="1664" actId="1076"/>
          <ac:spMkLst>
            <pc:docMk/>
            <pc:sldMk cId="3707274458" sldId="440"/>
            <ac:spMk id="7" creationId="{980EEA9B-B3A6-99F4-1304-96BBFC35D907}"/>
          </ac:spMkLst>
        </pc:spChg>
        <pc:picChg chg="add mod">
          <ac:chgData name="Luke Wang" userId="69b7a984b809f2c0" providerId="LiveId" clId="{82475A04-CE8F-416B-9671-509DBD6EFC2F}" dt="2024-05-16T01:40:04.257" v="1664" actId="1076"/>
          <ac:picMkLst>
            <pc:docMk/>
            <pc:sldMk cId="3707274458" sldId="440"/>
            <ac:picMk id="6" creationId="{99AF4AE5-0120-45B1-0EBD-B89D502E2E81}"/>
          </ac:picMkLst>
        </pc:picChg>
      </pc:sldChg>
      <pc:sldChg chg="add">
        <pc:chgData name="Luke Wang" userId="69b7a984b809f2c0" providerId="LiveId" clId="{82475A04-CE8F-416B-9671-509DBD6EFC2F}" dt="2024-05-16T01:40:40.070" v="1667"/>
        <pc:sldMkLst>
          <pc:docMk/>
          <pc:sldMk cId="3022635793" sldId="441"/>
        </pc:sldMkLst>
      </pc:sldChg>
      <pc:sldChg chg="addSp modSp new mod">
        <pc:chgData name="Luke Wang" userId="69b7a984b809f2c0" providerId="LiveId" clId="{82475A04-CE8F-416B-9671-509DBD6EFC2F}" dt="2024-05-16T04:02:57.706" v="5148" actId="20577"/>
        <pc:sldMkLst>
          <pc:docMk/>
          <pc:sldMk cId="2720391626" sldId="442"/>
        </pc:sldMkLst>
        <pc:spChg chg="mod">
          <ac:chgData name="Luke Wang" userId="69b7a984b809f2c0" providerId="LiveId" clId="{82475A04-CE8F-416B-9671-509DBD6EFC2F}" dt="2024-05-16T04:02:57.706" v="5148" actId="20577"/>
          <ac:spMkLst>
            <pc:docMk/>
            <pc:sldMk cId="2720391626" sldId="442"/>
            <ac:spMk id="2" creationId="{1F7D1423-636B-7D59-E977-972C13D65286}"/>
          </ac:spMkLst>
        </pc:spChg>
        <pc:spChg chg="mod">
          <ac:chgData name="Luke Wang" userId="69b7a984b809f2c0" providerId="LiveId" clId="{82475A04-CE8F-416B-9671-509DBD6EFC2F}" dt="2024-05-16T03:34:36.237" v="4157" actId="20577"/>
          <ac:spMkLst>
            <pc:docMk/>
            <pc:sldMk cId="2720391626" sldId="442"/>
            <ac:spMk id="3" creationId="{BD087345-454E-F4FE-B089-25C0BDF79A06}"/>
          </ac:spMkLst>
        </pc:spChg>
        <pc:picChg chg="add mod">
          <ac:chgData name="Luke Wang" userId="69b7a984b809f2c0" providerId="LiveId" clId="{82475A04-CE8F-416B-9671-509DBD6EFC2F}" dt="2024-05-16T03:33:48.346" v="4110" actId="1076"/>
          <ac:picMkLst>
            <pc:docMk/>
            <pc:sldMk cId="2720391626" sldId="442"/>
            <ac:picMk id="5" creationId="{BD7504C7-F67E-7FCB-30E3-7642A495996A}"/>
          </ac:picMkLst>
        </pc:picChg>
      </pc:sldChg>
      <pc:sldChg chg="addSp delSp modSp new mod">
        <pc:chgData name="Luke Wang" userId="69b7a984b809f2c0" providerId="LiveId" clId="{82475A04-CE8F-416B-9671-509DBD6EFC2F}" dt="2024-05-16T04:54:27.307" v="6071"/>
        <pc:sldMkLst>
          <pc:docMk/>
          <pc:sldMk cId="429341294" sldId="443"/>
        </pc:sldMkLst>
        <pc:spChg chg="mod">
          <ac:chgData name="Luke Wang" userId="69b7a984b809f2c0" providerId="LiveId" clId="{82475A04-CE8F-416B-9671-509DBD6EFC2F}" dt="2024-05-16T04:05:08.687" v="5172" actId="20577"/>
          <ac:spMkLst>
            <pc:docMk/>
            <pc:sldMk cId="429341294" sldId="443"/>
            <ac:spMk id="2" creationId="{B5AE3102-C25B-F9AA-A33E-13700B2AE046}"/>
          </ac:spMkLst>
        </pc:spChg>
        <pc:spChg chg="mod">
          <ac:chgData name="Luke Wang" userId="69b7a984b809f2c0" providerId="LiveId" clId="{82475A04-CE8F-416B-9671-509DBD6EFC2F}" dt="2024-05-16T04:54:27.307" v="6071"/>
          <ac:spMkLst>
            <pc:docMk/>
            <pc:sldMk cId="429341294" sldId="443"/>
            <ac:spMk id="3" creationId="{6A4159B3-79E5-130D-90BA-5EDBB83350A4}"/>
          </ac:spMkLst>
        </pc:spChg>
        <pc:picChg chg="add del mod">
          <ac:chgData name="Luke Wang" userId="69b7a984b809f2c0" providerId="LiveId" clId="{82475A04-CE8F-416B-9671-509DBD6EFC2F}" dt="2024-05-16T04:19:58.800" v="5976" actId="478"/>
          <ac:picMkLst>
            <pc:docMk/>
            <pc:sldMk cId="429341294" sldId="443"/>
            <ac:picMk id="6" creationId="{2FAB77F4-8B86-C0AA-C826-87890E5CB2BE}"/>
          </ac:picMkLst>
        </pc:picChg>
      </pc:sldChg>
      <pc:sldChg chg="addSp modSp new mod">
        <pc:chgData name="Luke Wang" userId="69b7a984b809f2c0" providerId="LiveId" clId="{82475A04-CE8F-416B-9671-509DBD6EFC2F}" dt="2024-05-16T03:31:02.983" v="3921" actId="20577"/>
        <pc:sldMkLst>
          <pc:docMk/>
          <pc:sldMk cId="1897171358" sldId="444"/>
        </pc:sldMkLst>
        <pc:spChg chg="mod">
          <ac:chgData name="Luke Wang" userId="69b7a984b809f2c0" providerId="LiveId" clId="{82475A04-CE8F-416B-9671-509DBD6EFC2F}" dt="2024-05-16T02:22:33.924" v="3033" actId="20577"/>
          <ac:spMkLst>
            <pc:docMk/>
            <pc:sldMk cId="1897171358" sldId="444"/>
            <ac:spMk id="2" creationId="{4907D178-1EB4-28A8-B1F1-B66D6FAA9EC1}"/>
          </ac:spMkLst>
        </pc:spChg>
        <pc:spChg chg="mod">
          <ac:chgData name="Luke Wang" userId="69b7a984b809f2c0" providerId="LiveId" clId="{82475A04-CE8F-416B-9671-509DBD6EFC2F}" dt="2024-05-16T03:31:02.983" v="3921" actId="20577"/>
          <ac:spMkLst>
            <pc:docMk/>
            <pc:sldMk cId="1897171358" sldId="444"/>
            <ac:spMk id="3" creationId="{306A6CB5-2CC8-BB86-55D7-0EB763C928D0}"/>
          </ac:spMkLst>
        </pc:spChg>
        <pc:picChg chg="add mod modCrop">
          <ac:chgData name="Luke Wang" userId="69b7a984b809f2c0" providerId="LiveId" clId="{82475A04-CE8F-416B-9671-509DBD6EFC2F}" dt="2024-05-16T03:30:33.331" v="3833" actId="14100"/>
          <ac:picMkLst>
            <pc:docMk/>
            <pc:sldMk cId="1897171358" sldId="444"/>
            <ac:picMk id="5" creationId="{6964EB41-800B-1853-678C-C2979B792377}"/>
          </ac:picMkLst>
        </pc:picChg>
      </pc:sldChg>
      <pc:sldChg chg="addSp modSp new mod">
        <pc:chgData name="Luke Wang" userId="69b7a984b809f2c0" providerId="LiveId" clId="{82475A04-CE8F-416B-9671-509DBD6EFC2F}" dt="2024-05-16T05:13:40.891" v="6883" actId="1076"/>
        <pc:sldMkLst>
          <pc:docMk/>
          <pc:sldMk cId="2415379946" sldId="445"/>
        </pc:sldMkLst>
        <pc:spChg chg="mod">
          <ac:chgData name="Luke Wang" userId="69b7a984b809f2c0" providerId="LiveId" clId="{82475A04-CE8F-416B-9671-509DBD6EFC2F}" dt="2024-05-16T02:24:21.029" v="3106" actId="20577"/>
          <ac:spMkLst>
            <pc:docMk/>
            <pc:sldMk cId="2415379946" sldId="445"/>
            <ac:spMk id="2" creationId="{5A957E07-216E-6728-D654-9BCFB72CE02D}"/>
          </ac:spMkLst>
        </pc:spChg>
        <pc:spChg chg="mod">
          <ac:chgData name="Luke Wang" userId="69b7a984b809f2c0" providerId="LiveId" clId="{82475A04-CE8F-416B-9671-509DBD6EFC2F}" dt="2024-05-16T05:13:39.060" v="6882" actId="14100"/>
          <ac:spMkLst>
            <pc:docMk/>
            <pc:sldMk cId="2415379946" sldId="445"/>
            <ac:spMk id="3" creationId="{41C5C1D1-E62B-7210-E106-9AB580F44198}"/>
          </ac:spMkLst>
        </pc:spChg>
        <pc:picChg chg="add mod">
          <ac:chgData name="Luke Wang" userId="69b7a984b809f2c0" providerId="LiveId" clId="{82475A04-CE8F-416B-9671-509DBD6EFC2F}" dt="2024-05-16T05:13:40.891" v="6883" actId="1076"/>
          <ac:picMkLst>
            <pc:docMk/>
            <pc:sldMk cId="2415379946" sldId="445"/>
            <ac:picMk id="5" creationId="{CB67B2CE-C8A0-E473-96B5-8DBF8EF8797B}"/>
          </ac:picMkLst>
        </pc:picChg>
      </pc:sldChg>
      <pc:sldChg chg="addSp delSp modSp new mod">
        <pc:chgData name="Luke Wang" userId="69b7a984b809f2c0" providerId="LiveId" clId="{82475A04-CE8F-416B-9671-509DBD6EFC2F}" dt="2024-05-16T05:47:04.835" v="7419" actId="20577"/>
        <pc:sldMkLst>
          <pc:docMk/>
          <pc:sldMk cId="1390579591" sldId="446"/>
        </pc:sldMkLst>
        <pc:spChg chg="mod">
          <ac:chgData name="Luke Wang" userId="69b7a984b809f2c0" providerId="LiveId" clId="{82475A04-CE8F-416B-9671-509DBD6EFC2F}" dt="2024-05-16T05:17:33.631" v="7031" actId="1076"/>
          <ac:spMkLst>
            <pc:docMk/>
            <pc:sldMk cId="1390579591" sldId="446"/>
            <ac:spMk id="2" creationId="{2065C33F-3362-CAA0-6254-F09A9D533ABD}"/>
          </ac:spMkLst>
        </pc:spChg>
        <pc:spChg chg="mod">
          <ac:chgData name="Luke Wang" userId="69b7a984b809f2c0" providerId="LiveId" clId="{82475A04-CE8F-416B-9671-509DBD6EFC2F}" dt="2024-05-16T05:47:04.835" v="7419" actId="20577"/>
          <ac:spMkLst>
            <pc:docMk/>
            <pc:sldMk cId="1390579591" sldId="446"/>
            <ac:spMk id="3" creationId="{8BFF5A8A-410E-60E3-0B35-0A77AC8B2143}"/>
          </ac:spMkLst>
        </pc:spChg>
        <pc:picChg chg="add del mod">
          <ac:chgData name="Luke Wang" userId="69b7a984b809f2c0" providerId="LiveId" clId="{82475A04-CE8F-416B-9671-509DBD6EFC2F}" dt="2024-05-16T05:17:03.890" v="7016" actId="22"/>
          <ac:picMkLst>
            <pc:docMk/>
            <pc:sldMk cId="1390579591" sldId="446"/>
            <ac:picMk id="6" creationId="{F29B4F1F-9A0A-2FB3-3F36-AF297A4BFE0E}"/>
          </ac:picMkLst>
        </pc:picChg>
        <pc:picChg chg="add mod">
          <ac:chgData name="Luke Wang" userId="69b7a984b809f2c0" providerId="LiveId" clId="{82475A04-CE8F-416B-9671-509DBD6EFC2F}" dt="2024-05-16T05:17:24.654" v="7025" actId="1037"/>
          <ac:picMkLst>
            <pc:docMk/>
            <pc:sldMk cId="1390579591" sldId="446"/>
            <ac:picMk id="8" creationId="{23531E42-D5F1-21F7-186F-356384CD989C}"/>
          </ac:picMkLst>
        </pc:picChg>
        <pc:picChg chg="add mod">
          <ac:chgData name="Luke Wang" userId="69b7a984b809f2c0" providerId="LiveId" clId="{82475A04-CE8F-416B-9671-509DBD6EFC2F}" dt="2024-05-16T05:17:26.981" v="7029" actId="1038"/>
          <ac:picMkLst>
            <pc:docMk/>
            <pc:sldMk cId="1390579591" sldId="446"/>
            <ac:picMk id="10" creationId="{B2B4FDA2-6FA7-7C72-555C-63986593FC31}"/>
          </ac:picMkLst>
        </pc:picChg>
      </pc:sldChg>
      <pc:sldChg chg="modSp new mod">
        <pc:chgData name="Luke Wang" userId="69b7a984b809f2c0" providerId="LiveId" clId="{82475A04-CE8F-416B-9671-509DBD6EFC2F}" dt="2024-05-16T02:27:49.419" v="3243" actId="20577"/>
        <pc:sldMkLst>
          <pc:docMk/>
          <pc:sldMk cId="1325439232" sldId="447"/>
        </pc:sldMkLst>
        <pc:spChg chg="mod">
          <ac:chgData name="Luke Wang" userId="69b7a984b809f2c0" providerId="LiveId" clId="{82475A04-CE8F-416B-9671-509DBD6EFC2F}" dt="2024-05-16T02:27:49.419" v="3243" actId="20577"/>
          <ac:spMkLst>
            <pc:docMk/>
            <pc:sldMk cId="1325439232" sldId="447"/>
            <ac:spMk id="2" creationId="{4F3C1293-DB93-1DCD-6C31-A501A0A6F2CA}"/>
          </ac:spMkLst>
        </pc:spChg>
      </pc:sldChg>
      <pc:sldChg chg="modSp new mod">
        <pc:chgData name="Luke Wang" userId="69b7a984b809f2c0" providerId="LiveId" clId="{82475A04-CE8F-416B-9671-509DBD6EFC2F}" dt="2024-05-16T02:33:05.148" v="3260"/>
        <pc:sldMkLst>
          <pc:docMk/>
          <pc:sldMk cId="3924988442" sldId="448"/>
        </pc:sldMkLst>
        <pc:spChg chg="mod">
          <ac:chgData name="Luke Wang" userId="69b7a984b809f2c0" providerId="LiveId" clId="{82475A04-CE8F-416B-9671-509DBD6EFC2F}" dt="2024-05-16T02:33:05.148" v="3260"/>
          <ac:spMkLst>
            <pc:docMk/>
            <pc:sldMk cId="3924988442" sldId="448"/>
            <ac:spMk id="2" creationId="{01E92636-D74D-81A1-59FB-B4048DCA8FF2}"/>
          </ac:spMkLst>
        </pc:spChg>
      </pc:sldChg>
      <pc:sldChg chg="modSp new mod">
        <pc:chgData name="Luke Wang" userId="69b7a984b809f2c0" providerId="LiveId" clId="{82475A04-CE8F-416B-9671-509DBD6EFC2F}" dt="2024-05-16T02:34:54.239" v="3324" actId="20577"/>
        <pc:sldMkLst>
          <pc:docMk/>
          <pc:sldMk cId="841388620" sldId="449"/>
        </pc:sldMkLst>
        <pc:spChg chg="mod">
          <ac:chgData name="Luke Wang" userId="69b7a984b809f2c0" providerId="LiveId" clId="{82475A04-CE8F-416B-9671-509DBD6EFC2F}" dt="2024-05-16T02:34:34.523" v="3290" actId="20577"/>
          <ac:spMkLst>
            <pc:docMk/>
            <pc:sldMk cId="841388620" sldId="449"/>
            <ac:spMk id="2" creationId="{89FDA3A8-F029-A2E4-74DA-FB910E9A377D}"/>
          </ac:spMkLst>
        </pc:spChg>
        <pc:spChg chg="mod">
          <ac:chgData name="Luke Wang" userId="69b7a984b809f2c0" providerId="LiveId" clId="{82475A04-CE8F-416B-9671-509DBD6EFC2F}" dt="2024-05-16T02:34:54.239" v="3324" actId="20577"/>
          <ac:spMkLst>
            <pc:docMk/>
            <pc:sldMk cId="841388620" sldId="449"/>
            <ac:spMk id="3" creationId="{5886B387-5793-A491-510C-7477FEF89BD3}"/>
          </ac:spMkLst>
        </pc:spChg>
      </pc:sldChg>
      <pc:sldChg chg="addSp modSp new mod modAnim">
        <pc:chgData name="Luke Wang" userId="69b7a984b809f2c0" providerId="LiveId" clId="{82475A04-CE8F-416B-9671-509DBD6EFC2F}" dt="2024-05-16T04:20:39.640" v="5978" actId="14100"/>
        <pc:sldMkLst>
          <pc:docMk/>
          <pc:sldMk cId="2070187510" sldId="450"/>
        </pc:sldMkLst>
        <pc:spChg chg="mod">
          <ac:chgData name="Luke Wang" userId="69b7a984b809f2c0" providerId="LiveId" clId="{82475A04-CE8F-416B-9671-509DBD6EFC2F}" dt="2024-05-16T03:45:35.116" v="4249" actId="404"/>
          <ac:spMkLst>
            <pc:docMk/>
            <pc:sldMk cId="2070187510" sldId="450"/>
            <ac:spMk id="2" creationId="{80908337-75E8-3F49-4ACD-23AB9E607A0F}"/>
          </ac:spMkLst>
        </pc:spChg>
        <pc:spChg chg="mod">
          <ac:chgData name="Luke Wang" userId="69b7a984b809f2c0" providerId="LiveId" clId="{82475A04-CE8F-416B-9671-509DBD6EFC2F}" dt="2024-05-16T04:02:05.053" v="5123" actId="20577"/>
          <ac:spMkLst>
            <pc:docMk/>
            <pc:sldMk cId="2070187510" sldId="450"/>
            <ac:spMk id="3" creationId="{48353EF8-B338-E35C-6446-7A3EF36F9C91}"/>
          </ac:spMkLst>
        </pc:spChg>
        <pc:picChg chg="add mod">
          <ac:chgData name="Luke Wang" userId="69b7a984b809f2c0" providerId="LiveId" clId="{82475A04-CE8F-416B-9671-509DBD6EFC2F}" dt="2024-05-16T04:20:39.640" v="5978" actId="14100"/>
          <ac:picMkLst>
            <pc:docMk/>
            <pc:sldMk cId="2070187510" sldId="450"/>
            <ac:picMk id="6" creationId="{C30A903C-D61E-CBCD-862C-BFA50735B355}"/>
          </ac:picMkLst>
        </pc:picChg>
      </pc:sldChg>
      <pc:sldChg chg="addSp modSp new mod">
        <pc:chgData name="Luke Wang" userId="69b7a984b809f2c0" providerId="LiveId" clId="{82475A04-CE8F-416B-9671-509DBD6EFC2F}" dt="2024-05-16T04:54:53.154" v="6078" actId="1076"/>
        <pc:sldMkLst>
          <pc:docMk/>
          <pc:sldMk cId="2194427723" sldId="451"/>
        </pc:sldMkLst>
        <pc:spChg chg="mod">
          <ac:chgData name="Luke Wang" userId="69b7a984b809f2c0" providerId="LiveId" clId="{82475A04-CE8F-416B-9671-509DBD6EFC2F}" dt="2024-05-16T04:18:53.670" v="5940" actId="20577"/>
          <ac:spMkLst>
            <pc:docMk/>
            <pc:sldMk cId="2194427723" sldId="451"/>
            <ac:spMk id="2" creationId="{C6B0B122-1A57-F131-9BA6-84692DEA4CAD}"/>
          </ac:spMkLst>
        </pc:spChg>
        <pc:spChg chg="mod">
          <ac:chgData name="Luke Wang" userId="69b7a984b809f2c0" providerId="LiveId" clId="{82475A04-CE8F-416B-9671-509DBD6EFC2F}" dt="2024-05-16T04:54:45.444" v="6077" actId="20577"/>
          <ac:spMkLst>
            <pc:docMk/>
            <pc:sldMk cId="2194427723" sldId="451"/>
            <ac:spMk id="3" creationId="{A0E2DACF-F4CB-6DA0-14AB-2D008E27DFA6}"/>
          </ac:spMkLst>
        </pc:spChg>
        <pc:picChg chg="add mod">
          <ac:chgData name="Luke Wang" userId="69b7a984b809f2c0" providerId="LiveId" clId="{82475A04-CE8F-416B-9671-509DBD6EFC2F}" dt="2024-05-16T04:54:53.154" v="6078" actId="1076"/>
          <ac:picMkLst>
            <pc:docMk/>
            <pc:sldMk cId="2194427723" sldId="451"/>
            <ac:picMk id="5" creationId="{DED06A36-0A7C-CA57-8EBE-08208CA71883}"/>
          </ac:picMkLst>
        </pc:picChg>
      </pc:sldChg>
      <pc:sldChg chg="addSp delSp modSp new mod">
        <pc:chgData name="Luke Wang" userId="69b7a984b809f2c0" providerId="LiveId" clId="{82475A04-CE8F-416B-9671-509DBD6EFC2F}" dt="2024-05-16T05:23:26.513" v="7082" actId="14100"/>
        <pc:sldMkLst>
          <pc:docMk/>
          <pc:sldMk cId="784000746" sldId="452"/>
        </pc:sldMkLst>
        <pc:spChg chg="del">
          <ac:chgData name="Luke Wang" userId="69b7a984b809f2c0" providerId="LiveId" clId="{82475A04-CE8F-416B-9671-509DBD6EFC2F}" dt="2024-05-16T05:23:00.078" v="7072" actId="478"/>
          <ac:spMkLst>
            <pc:docMk/>
            <pc:sldMk cId="784000746" sldId="452"/>
            <ac:spMk id="2" creationId="{4E9B637C-8EC2-7F16-ECDF-D7AFA316D44B}"/>
          </ac:spMkLst>
        </pc:spChg>
        <pc:spChg chg="mod">
          <ac:chgData name="Luke Wang" userId="69b7a984b809f2c0" providerId="LiveId" clId="{82475A04-CE8F-416B-9671-509DBD6EFC2F}" dt="2024-05-16T05:22:58.833" v="7071" actId="14100"/>
          <ac:spMkLst>
            <pc:docMk/>
            <pc:sldMk cId="784000746" sldId="452"/>
            <ac:spMk id="3" creationId="{CD4E407E-AF75-F638-F237-7D9C74D5B42B}"/>
          </ac:spMkLst>
        </pc:spChg>
        <pc:picChg chg="add mod">
          <ac:chgData name="Luke Wang" userId="69b7a984b809f2c0" providerId="LiveId" clId="{82475A04-CE8F-416B-9671-509DBD6EFC2F}" dt="2024-05-16T05:23:26.513" v="7082" actId="14100"/>
          <ac:picMkLst>
            <pc:docMk/>
            <pc:sldMk cId="784000746" sldId="452"/>
            <ac:picMk id="2050" creationId="{188FBCDE-92B9-1B8D-05C2-403FA0757183}"/>
          </ac:picMkLst>
        </pc:picChg>
        <pc:picChg chg="add mod">
          <ac:chgData name="Luke Wang" userId="69b7a984b809f2c0" providerId="LiveId" clId="{82475A04-CE8F-416B-9671-509DBD6EFC2F}" dt="2024-05-16T05:23:21.962" v="7079" actId="14100"/>
          <ac:picMkLst>
            <pc:docMk/>
            <pc:sldMk cId="784000746" sldId="452"/>
            <ac:picMk id="2052" creationId="{EC90B0C2-BC46-5CAF-B8D9-BA3AA9814622}"/>
          </ac:picMkLst>
        </pc:picChg>
      </pc:sldChg>
      <pc:sldChg chg="modSp new del mod">
        <pc:chgData name="Luke Wang" userId="69b7a984b809f2c0" providerId="LiveId" clId="{82475A04-CE8F-416B-9671-509DBD6EFC2F}" dt="2024-05-16T05:02:37.611" v="6091" actId="47"/>
        <pc:sldMkLst>
          <pc:docMk/>
          <pc:sldMk cId="1247842684" sldId="452"/>
        </pc:sldMkLst>
        <pc:spChg chg="mod">
          <ac:chgData name="Luke Wang" userId="69b7a984b809f2c0" providerId="LiveId" clId="{82475A04-CE8F-416B-9671-509DBD6EFC2F}" dt="2024-05-16T04:57:18.282" v="6090" actId="20577"/>
          <ac:spMkLst>
            <pc:docMk/>
            <pc:sldMk cId="1247842684" sldId="452"/>
            <ac:spMk id="2" creationId="{EA42432A-F12D-B6B2-81EB-830D8487149A}"/>
          </ac:spMkLst>
        </pc:spChg>
      </pc:sldChg>
    </pc:docChg>
  </pc:docChgLst>
  <pc:docChgLst>
    <pc:chgData name="Luke Wang" userId="69b7a984b809f2c0" providerId="LiveId" clId="{0E8EDA72-2CB7-4B8A-982D-813EF8C8C525}"/>
    <pc:docChg chg="undo custSel addSld delSld modSld">
      <pc:chgData name="Luke Wang" userId="69b7a984b809f2c0" providerId="LiveId" clId="{0E8EDA72-2CB7-4B8A-982D-813EF8C8C525}" dt="2024-05-23T10:07:08.266" v="11472" actId="20577"/>
      <pc:docMkLst>
        <pc:docMk/>
      </pc:docMkLst>
      <pc:sldChg chg="modSp mod">
        <pc:chgData name="Luke Wang" userId="69b7a984b809f2c0" providerId="LiveId" clId="{0E8EDA72-2CB7-4B8A-982D-813EF8C8C525}" dt="2024-05-23T07:39:40.169" v="3569" actId="20577"/>
        <pc:sldMkLst>
          <pc:docMk/>
          <pc:sldMk cId="762335526" sldId="306"/>
        </pc:sldMkLst>
        <pc:spChg chg="mod">
          <ac:chgData name="Luke Wang" userId="69b7a984b809f2c0" providerId="LiveId" clId="{0E8EDA72-2CB7-4B8A-982D-813EF8C8C525}" dt="2024-05-23T07:39:40.169" v="3569" actId="20577"/>
          <ac:spMkLst>
            <pc:docMk/>
            <pc:sldMk cId="762335526" sldId="306"/>
            <ac:spMk id="3" creationId="{EE238EE8-089C-80A1-BA20-33458BAECF5F}"/>
          </ac:spMkLst>
        </pc:spChg>
      </pc:sldChg>
      <pc:sldChg chg="modSp mod">
        <pc:chgData name="Luke Wang" userId="69b7a984b809f2c0" providerId="LiveId" clId="{0E8EDA72-2CB7-4B8A-982D-813EF8C8C525}" dt="2024-05-23T07:39:20.466" v="3562" actId="20577"/>
        <pc:sldMkLst>
          <pc:docMk/>
          <pc:sldMk cId="4166968430" sldId="468"/>
        </pc:sldMkLst>
        <pc:spChg chg="mod">
          <ac:chgData name="Luke Wang" userId="69b7a984b809f2c0" providerId="LiveId" clId="{0E8EDA72-2CB7-4B8A-982D-813EF8C8C525}" dt="2024-05-23T07:39:20.466" v="3562" actId="20577"/>
          <ac:spMkLst>
            <pc:docMk/>
            <pc:sldMk cId="4166968430" sldId="468"/>
            <ac:spMk id="3" creationId="{7F09D8D9-EF4C-90DB-4D67-E8C66DB38C83}"/>
          </ac:spMkLst>
        </pc:spChg>
      </pc:sldChg>
      <pc:sldChg chg="addSp modSp mod">
        <pc:chgData name="Luke Wang" userId="69b7a984b809f2c0" providerId="LiveId" clId="{0E8EDA72-2CB7-4B8A-982D-813EF8C8C525}" dt="2024-05-23T05:28:16.045" v="173" actId="27636"/>
        <pc:sldMkLst>
          <pc:docMk/>
          <pc:sldMk cId="565265608" sldId="469"/>
        </pc:sldMkLst>
        <pc:spChg chg="mod">
          <ac:chgData name="Luke Wang" userId="69b7a984b809f2c0" providerId="LiveId" clId="{0E8EDA72-2CB7-4B8A-982D-813EF8C8C525}" dt="2024-05-23T05:28:16.045" v="173" actId="27636"/>
          <ac:spMkLst>
            <pc:docMk/>
            <pc:sldMk cId="565265608" sldId="469"/>
            <ac:spMk id="3" creationId="{C297C1F4-15C6-37ED-CB8D-31841699DFAF}"/>
          </ac:spMkLst>
        </pc:spChg>
        <pc:spChg chg="add mod">
          <ac:chgData name="Luke Wang" userId="69b7a984b809f2c0" providerId="LiveId" clId="{0E8EDA72-2CB7-4B8A-982D-813EF8C8C525}" dt="2024-05-23T05:28:13.210" v="171" actId="1076"/>
          <ac:spMkLst>
            <pc:docMk/>
            <pc:sldMk cId="565265608" sldId="469"/>
            <ac:spMk id="7" creationId="{37CF9E73-A2A7-CAAD-E456-C0ECCA662178}"/>
          </ac:spMkLst>
        </pc:spChg>
        <pc:picChg chg="add mod">
          <ac:chgData name="Luke Wang" userId="69b7a984b809f2c0" providerId="LiveId" clId="{0E8EDA72-2CB7-4B8A-982D-813EF8C8C525}" dt="2024-05-23T05:28:13.210" v="171" actId="1076"/>
          <ac:picMkLst>
            <pc:docMk/>
            <pc:sldMk cId="565265608" sldId="469"/>
            <ac:picMk id="5" creationId="{2EB11BA9-0DAD-A10C-0253-A03FC7C5BBA7}"/>
          </ac:picMkLst>
        </pc:picChg>
        <pc:picChg chg="add mod">
          <ac:chgData name="Luke Wang" userId="69b7a984b809f2c0" providerId="LiveId" clId="{0E8EDA72-2CB7-4B8A-982D-813EF8C8C525}" dt="2024-05-23T05:28:11.042" v="170" actId="1076"/>
          <ac:picMkLst>
            <pc:docMk/>
            <pc:sldMk cId="565265608" sldId="469"/>
            <ac:picMk id="9" creationId="{ADF531B0-3CAD-96B6-6201-7C3BFAAB6F79}"/>
          </ac:picMkLst>
        </pc:picChg>
        <pc:picChg chg="add mod">
          <ac:chgData name="Luke Wang" userId="69b7a984b809f2c0" providerId="LiveId" clId="{0E8EDA72-2CB7-4B8A-982D-813EF8C8C525}" dt="2024-05-23T05:28:07.413" v="168" actId="1076"/>
          <ac:picMkLst>
            <pc:docMk/>
            <pc:sldMk cId="565265608" sldId="469"/>
            <ac:picMk id="11" creationId="{1CBD330F-89C3-AA7A-66BE-9E34DDDF7ED9}"/>
          </ac:picMkLst>
        </pc:picChg>
      </pc:sldChg>
      <pc:sldChg chg="addSp delSp modSp mod modAnim">
        <pc:chgData name="Luke Wang" userId="69b7a984b809f2c0" providerId="LiveId" clId="{0E8EDA72-2CB7-4B8A-982D-813EF8C8C525}" dt="2024-05-23T05:33:55.687" v="640"/>
        <pc:sldMkLst>
          <pc:docMk/>
          <pc:sldMk cId="2323099318" sldId="470"/>
        </pc:sldMkLst>
        <pc:spChg chg="mod">
          <ac:chgData name="Luke Wang" userId="69b7a984b809f2c0" providerId="LiveId" clId="{0E8EDA72-2CB7-4B8A-982D-813EF8C8C525}" dt="2024-05-23T05:30:13.688" v="294" actId="20577"/>
          <ac:spMkLst>
            <pc:docMk/>
            <pc:sldMk cId="2323099318" sldId="470"/>
            <ac:spMk id="2" creationId="{C31CCAF5-1D19-08A4-1B26-60E07AF6BD05}"/>
          </ac:spMkLst>
        </pc:spChg>
        <pc:spChg chg="mod">
          <ac:chgData name="Luke Wang" userId="69b7a984b809f2c0" providerId="LiveId" clId="{0E8EDA72-2CB7-4B8A-982D-813EF8C8C525}" dt="2024-05-23T05:33:25.707" v="632" actId="20577"/>
          <ac:spMkLst>
            <pc:docMk/>
            <pc:sldMk cId="2323099318" sldId="470"/>
            <ac:spMk id="3" creationId="{84BBC38E-130B-D365-4581-E6E7F593640E}"/>
          </ac:spMkLst>
        </pc:spChg>
        <pc:spChg chg="add mod">
          <ac:chgData name="Luke Wang" userId="69b7a984b809f2c0" providerId="LiveId" clId="{0E8EDA72-2CB7-4B8A-982D-813EF8C8C525}" dt="2024-05-23T05:33:40.087" v="635" actId="1076"/>
          <ac:spMkLst>
            <pc:docMk/>
            <pc:sldMk cId="2323099318" sldId="470"/>
            <ac:spMk id="5" creationId="{8BA8B86E-D9BC-4D83-A12B-DD39C9CDDD58}"/>
          </ac:spMkLst>
        </pc:spChg>
        <pc:spChg chg="add mod">
          <ac:chgData name="Luke Wang" userId="69b7a984b809f2c0" providerId="LiveId" clId="{0E8EDA72-2CB7-4B8A-982D-813EF8C8C525}" dt="2024-05-23T05:31:42.740" v="433" actId="1076"/>
          <ac:spMkLst>
            <pc:docMk/>
            <pc:sldMk cId="2323099318" sldId="470"/>
            <ac:spMk id="6" creationId="{1B0FE8E1-5A7C-D794-1799-7815BD84BEBF}"/>
          </ac:spMkLst>
        </pc:spChg>
        <pc:spChg chg="add mod">
          <ac:chgData name="Luke Wang" userId="69b7a984b809f2c0" providerId="LiveId" clId="{0E8EDA72-2CB7-4B8A-982D-813EF8C8C525}" dt="2024-05-23T05:33:40.087" v="635" actId="1076"/>
          <ac:spMkLst>
            <pc:docMk/>
            <pc:sldMk cId="2323099318" sldId="470"/>
            <ac:spMk id="7" creationId="{1AD7F18B-1F14-947A-1523-3B0C657EDC56}"/>
          </ac:spMkLst>
        </pc:spChg>
        <pc:spChg chg="add mod">
          <ac:chgData name="Luke Wang" userId="69b7a984b809f2c0" providerId="LiveId" clId="{0E8EDA72-2CB7-4B8A-982D-813EF8C8C525}" dt="2024-05-23T05:33:40.087" v="635" actId="1076"/>
          <ac:spMkLst>
            <pc:docMk/>
            <pc:sldMk cId="2323099318" sldId="470"/>
            <ac:spMk id="8" creationId="{421F8D9C-FA24-68AF-78A2-695C91735EF8}"/>
          </ac:spMkLst>
        </pc:spChg>
        <pc:spChg chg="add del mod">
          <ac:chgData name="Luke Wang" userId="69b7a984b809f2c0" providerId="LiveId" clId="{0E8EDA72-2CB7-4B8A-982D-813EF8C8C525}" dt="2024-05-23T05:32:25.896" v="450" actId="478"/>
          <ac:spMkLst>
            <pc:docMk/>
            <pc:sldMk cId="2323099318" sldId="470"/>
            <ac:spMk id="10" creationId="{DE7575C3-0EC0-C72A-BED7-FD39FB3FBD80}"/>
          </ac:spMkLst>
        </pc:spChg>
        <pc:spChg chg="add mod">
          <ac:chgData name="Luke Wang" userId="69b7a984b809f2c0" providerId="LiveId" clId="{0E8EDA72-2CB7-4B8A-982D-813EF8C8C525}" dt="2024-05-23T05:33:40.087" v="635" actId="1076"/>
          <ac:spMkLst>
            <pc:docMk/>
            <pc:sldMk cId="2323099318" sldId="470"/>
            <ac:spMk id="11" creationId="{78DFCE21-E7E1-CC92-E4BD-4D30997F2571}"/>
          </ac:spMkLst>
        </pc:spChg>
        <pc:spChg chg="add mod">
          <ac:chgData name="Luke Wang" userId="69b7a984b809f2c0" providerId="LiveId" clId="{0E8EDA72-2CB7-4B8A-982D-813EF8C8C525}" dt="2024-05-23T05:33:40.087" v="635" actId="1076"/>
          <ac:spMkLst>
            <pc:docMk/>
            <pc:sldMk cId="2323099318" sldId="470"/>
            <ac:spMk id="12" creationId="{65C717EF-475D-D2A0-8344-D37294C9B100}"/>
          </ac:spMkLst>
        </pc:spChg>
        <pc:spChg chg="add del mod">
          <ac:chgData name="Luke Wang" userId="69b7a984b809f2c0" providerId="LiveId" clId="{0E8EDA72-2CB7-4B8A-982D-813EF8C8C525}" dt="2024-05-23T05:31:58.437" v="440" actId="478"/>
          <ac:spMkLst>
            <pc:docMk/>
            <pc:sldMk cId="2323099318" sldId="470"/>
            <ac:spMk id="13" creationId="{8F58BB66-A5AB-53F5-5764-435CB5E0A1B8}"/>
          </ac:spMkLst>
        </pc:spChg>
        <pc:spChg chg="add del mod">
          <ac:chgData name="Luke Wang" userId="69b7a984b809f2c0" providerId="LiveId" clId="{0E8EDA72-2CB7-4B8A-982D-813EF8C8C525}" dt="2024-05-23T05:32:15.562" v="447" actId="478"/>
          <ac:spMkLst>
            <pc:docMk/>
            <pc:sldMk cId="2323099318" sldId="470"/>
            <ac:spMk id="14" creationId="{C560594E-0CA5-84A1-C07F-100B8881E7F2}"/>
          </ac:spMkLst>
        </pc:spChg>
        <pc:spChg chg="add mod">
          <ac:chgData name="Luke Wang" userId="69b7a984b809f2c0" providerId="LiveId" clId="{0E8EDA72-2CB7-4B8A-982D-813EF8C8C525}" dt="2024-05-23T05:33:40.087" v="635" actId="1076"/>
          <ac:spMkLst>
            <pc:docMk/>
            <pc:sldMk cId="2323099318" sldId="470"/>
            <ac:spMk id="15" creationId="{759846F6-9E5F-7FAC-4D8A-E760C1C3240D}"/>
          </ac:spMkLst>
        </pc:spChg>
        <pc:spChg chg="add mod">
          <ac:chgData name="Luke Wang" userId="69b7a984b809f2c0" providerId="LiveId" clId="{0E8EDA72-2CB7-4B8A-982D-813EF8C8C525}" dt="2024-05-23T05:33:40.087" v="635" actId="1076"/>
          <ac:spMkLst>
            <pc:docMk/>
            <pc:sldMk cId="2323099318" sldId="470"/>
            <ac:spMk id="16" creationId="{A4701F53-0422-E202-93C0-0588E6EBF382}"/>
          </ac:spMkLst>
        </pc:spChg>
        <pc:spChg chg="add mod">
          <ac:chgData name="Luke Wang" userId="69b7a984b809f2c0" providerId="LiveId" clId="{0E8EDA72-2CB7-4B8A-982D-813EF8C8C525}" dt="2024-05-23T05:33:40.087" v="635" actId="1076"/>
          <ac:spMkLst>
            <pc:docMk/>
            <pc:sldMk cId="2323099318" sldId="470"/>
            <ac:spMk id="17" creationId="{6878C647-4E65-BEF1-4A41-87CDAF568449}"/>
          </ac:spMkLst>
        </pc:spChg>
        <pc:spChg chg="add del mod">
          <ac:chgData name="Luke Wang" userId="69b7a984b809f2c0" providerId="LiveId" clId="{0E8EDA72-2CB7-4B8A-982D-813EF8C8C525}" dt="2024-05-23T05:32:37.077" v="457" actId="478"/>
          <ac:spMkLst>
            <pc:docMk/>
            <pc:sldMk cId="2323099318" sldId="470"/>
            <ac:spMk id="18" creationId="{58D22C60-58A2-1DF6-C2F4-7E1CDC7E2B9E}"/>
          </ac:spMkLst>
        </pc:spChg>
        <pc:spChg chg="add mod">
          <ac:chgData name="Luke Wang" userId="69b7a984b809f2c0" providerId="LiveId" clId="{0E8EDA72-2CB7-4B8A-982D-813EF8C8C525}" dt="2024-05-23T05:33:40.087" v="635" actId="1076"/>
          <ac:spMkLst>
            <pc:docMk/>
            <pc:sldMk cId="2323099318" sldId="470"/>
            <ac:spMk id="19" creationId="{B7924586-4897-3FCE-84A9-80F351CB9496}"/>
          </ac:spMkLst>
        </pc:spChg>
        <pc:spChg chg="add mod">
          <ac:chgData name="Luke Wang" userId="69b7a984b809f2c0" providerId="LiveId" clId="{0E8EDA72-2CB7-4B8A-982D-813EF8C8C525}" dt="2024-05-23T05:33:36.125" v="634" actId="571"/>
          <ac:spMkLst>
            <pc:docMk/>
            <pc:sldMk cId="2323099318" sldId="470"/>
            <ac:spMk id="20" creationId="{1237AAEA-F949-BADC-9F1D-F4A990072E5E}"/>
          </ac:spMkLst>
        </pc:spChg>
        <pc:spChg chg="add mod">
          <ac:chgData name="Luke Wang" userId="69b7a984b809f2c0" providerId="LiveId" clId="{0E8EDA72-2CB7-4B8A-982D-813EF8C8C525}" dt="2024-05-23T05:33:36.125" v="634" actId="571"/>
          <ac:spMkLst>
            <pc:docMk/>
            <pc:sldMk cId="2323099318" sldId="470"/>
            <ac:spMk id="21" creationId="{8E3619BA-E229-8365-A903-AE006D5F10C7}"/>
          </ac:spMkLst>
        </pc:spChg>
        <pc:spChg chg="add mod">
          <ac:chgData name="Luke Wang" userId="69b7a984b809f2c0" providerId="LiveId" clId="{0E8EDA72-2CB7-4B8A-982D-813EF8C8C525}" dt="2024-05-23T05:33:36.125" v="634" actId="571"/>
          <ac:spMkLst>
            <pc:docMk/>
            <pc:sldMk cId="2323099318" sldId="470"/>
            <ac:spMk id="22" creationId="{6FAD466C-D71F-EFDC-8817-43B17FFCE52D}"/>
          </ac:spMkLst>
        </pc:spChg>
        <pc:spChg chg="add mod">
          <ac:chgData name="Luke Wang" userId="69b7a984b809f2c0" providerId="LiveId" clId="{0E8EDA72-2CB7-4B8A-982D-813EF8C8C525}" dt="2024-05-23T05:33:36.125" v="634" actId="571"/>
          <ac:spMkLst>
            <pc:docMk/>
            <pc:sldMk cId="2323099318" sldId="470"/>
            <ac:spMk id="23" creationId="{43DC9A3E-20AC-6954-470D-6EBC1EFFD841}"/>
          </ac:spMkLst>
        </pc:spChg>
        <pc:spChg chg="add mod">
          <ac:chgData name="Luke Wang" userId="69b7a984b809f2c0" providerId="LiveId" clId="{0E8EDA72-2CB7-4B8A-982D-813EF8C8C525}" dt="2024-05-23T05:33:36.125" v="634" actId="571"/>
          <ac:spMkLst>
            <pc:docMk/>
            <pc:sldMk cId="2323099318" sldId="470"/>
            <ac:spMk id="24" creationId="{CAE56BAD-AB26-83C8-835C-25F4E23FC92E}"/>
          </ac:spMkLst>
        </pc:spChg>
        <pc:spChg chg="add mod">
          <ac:chgData name="Luke Wang" userId="69b7a984b809f2c0" providerId="LiveId" clId="{0E8EDA72-2CB7-4B8A-982D-813EF8C8C525}" dt="2024-05-23T05:33:36.125" v="634" actId="571"/>
          <ac:spMkLst>
            <pc:docMk/>
            <pc:sldMk cId="2323099318" sldId="470"/>
            <ac:spMk id="25" creationId="{24A1596B-5E2D-34C9-518D-782C839D2D10}"/>
          </ac:spMkLst>
        </pc:spChg>
        <pc:spChg chg="add mod">
          <ac:chgData name="Luke Wang" userId="69b7a984b809f2c0" providerId="LiveId" clId="{0E8EDA72-2CB7-4B8A-982D-813EF8C8C525}" dt="2024-05-23T05:33:36.125" v="634" actId="571"/>
          <ac:spMkLst>
            <pc:docMk/>
            <pc:sldMk cId="2323099318" sldId="470"/>
            <ac:spMk id="26" creationId="{20B7869D-8AE4-F16A-00D5-A1F147F22E13}"/>
          </ac:spMkLst>
        </pc:spChg>
        <pc:spChg chg="add mod">
          <ac:chgData name="Luke Wang" userId="69b7a984b809f2c0" providerId="LiveId" clId="{0E8EDA72-2CB7-4B8A-982D-813EF8C8C525}" dt="2024-05-23T05:33:36.125" v="634" actId="571"/>
          <ac:spMkLst>
            <pc:docMk/>
            <pc:sldMk cId="2323099318" sldId="470"/>
            <ac:spMk id="27" creationId="{02461875-060B-D807-202C-D20E57C1F0CE}"/>
          </ac:spMkLst>
        </pc:spChg>
        <pc:spChg chg="add mod">
          <ac:chgData name="Luke Wang" userId="69b7a984b809f2c0" providerId="LiveId" clId="{0E8EDA72-2CB7-4B8A-982D-813EF8C8C525}" dt="2024-05-23T05:33:36.125" v="634" actId="571"/>
          <ac:spMkLst>
            <pc:docMk/>
            <pc:sldMk cId="2323099318" sldId="470"/>
            <ac:spMk id="28" creationId="{79BC9633-907B-DADF-AD44-8B0D8E52D111}"/>
          </ac:spMkLst>
        </pc:spChg>
        <pc:picChg chg="add mod">
          <ac:chgData name="Luke Wang" userId="69b7a984b809f2c0" providerId="LiveId" clId="{0E8EDA72-2CB7-4B8A-982D-813EF8C8C525}" dt="2024-05-23T05:31:42.740" v="433" actId="1076"/>
          <ac:picMkLst>
            <pc:docMk/>
            <pc:sldMk cId="2323099318" sldId="470"/>
            <ac:picMk id="1026" creationId="{0D7EA229-9BE4-E52A-E185-D9C290BC3681}"/>
          </ac:picMkLst>
        </pc:picChg>
      </pc:sldChg>
      <pc:sldChg chg="addSp modSp mod">
        <pc:chgData name="Luke Wang" userId="69b7a984b809f2c0" providerId="LiveId" clId="{0E8EDA72-2CB7-4B8A-982D-813EF8C8C525}" dt="2024-05-23T05:42:40.312" v="1643" actId="1076"/>
        <pc:sldMkLst>
          <pc:docMk/>
          <pc:sldMk cId="553623513" sldId="471"/>
        </pc:sldMkLst>
        <pc:spChg chg="mod">
          <ac:chgData name="Luke Wang" userId="69b7a984b809f2c0" providerId="LiveId" clId="{0E8EDA72-2CB7-4B8A-982D-813EF8C8C525}" dt="2024-05-23T05:34:30.646" v="647" actId="20577"/>
          <ac:spMkLst>
            <pc:docMk/>
            <pc:sldMk cId="553623513" sldId="471"/>
            <ac:spMk id="2" creationId="{7DEB39B7-104A-FB2D-1D59-8CE309012756}"/>
          </ac:spMkLst>
        </pc:spChg>
        <pc:spChg chg="mod">
          <ac:chgData name="Luke Wang" userId="69b7a984b809f2c0" providerId="LiveId" clId="{0E8EDA72-2CB7-4B8A-982D-813EF8C8C525}" dt="2024-05-23T05:42:31.245" v="1639" actId="14100"/>
          <ac:spMkLst>
            <pc:docMk/>
            <pc:sldMk cId="553623513" sldId="471"/>
            <ac:spMk id="3" creationId="{5A1C869F-3CFF-3B31-0040-D258F276F2E5}"/>
          </ac:spMkLst>
        </pc:spChg>
        <pc:graphicFrameChg chg="add mod modGraphic">
          <ac:chgData name="Luke Wang" userId="69b7a984b809f2c0" providerId="LiveId" clId="{0E8EDA72-2CB7-4B8A-982D-813EF8C8C525}" dt="2024-05-23T05:42:35.539" v="1640" actId="1076"/>
          <ac:graphicFrameMkLst>
            <pc:docMk/>
            <pc:sldMk cId="553623513" sldId="471"/>
            <ac:graphicFrameMk id="5" creationId="{8B139C38-1F2B-CC36-262F-02AA32943031}"/>
          </ac:graphicFrameMkLst>
        </pc:graphicFrameChg>
        <pc:picChg chg="add mod modCrop">
          <ac:chgData name="Luke Wang" userId="69b7a984b809f2c0" providerId="LiveId" clId="{0E8EDA72-2CB7-4B8A-982D-813EF8C8C525}" dt="2024-05-23T05:42:40.312" v="1643" actId="1076"/>
          <ac:picMkLst>
            <pc:docMk/>
            <pc:sldMk cId="553623513" sldId="471"/>
            <ac:picMk id="6" creationId="{9739B6B0-EA80-0C0D-DC52-2E93E5FDDEF7}"/>
          </ac:picMkLst>
        </pc:picChg>
      </pc:sldChg>
      <pc:sldChg chg="addSp modSp mod">
        <pc:chgData name="Luke Wang" userId="69b7a984b809f2c0" providerId="LiveId" clId="{0E8EDA72-2CB7-4B8A-982D-813EF8C8C525}" dt="2024-05-23T10:03:21.510" v="11442" actId="20577"/>
        <pc:sldMkLst>
          <pc:docMk/>
          <pc:sldMk cId="790467941" sldId="472"/>
        </pc:sldMkLst>
        <pc:spChg chg="mod">
          <ac:chgData name="Luke Wang" userId="69b7a984b809f2c0" providerId="LiveId" clId="{0E8EDA72-2CB7-4B8A-982D-813EF8C8C525}" dt="2024-05-23T05:37:25.809" v="1082" actId="20577"/>
          <ac:spMkLst>
            <pc:docMk/>
            <pc:sldMk cId="790467941" sldId="472"/>
            <ac:spMk id="2" creationId="{7DEFDEA1-B69E-6101-5455-D0DBB60AA942}"/>
          </ac:spMkLst>
        </pc:spChg>
        <pc:spChg chg="mod">
          <ac:chgData name="Luke Wang" userId="69b7a984b809f2c0" providerId="LiveId" clId="{0E8EDA72-2CB7-4B8A-982D-813EF8C8C525}" dt="2024-05-23T10:03:21.510" v="11442" actId="20577"/>
          <ac:spMkLst>
            <pc:docMk/>
            <pc:sldMk cId="790467941" sldId="472"/>
            <ac:spMk id="3" creationId="{C6B8A197-613F-AFCA-91F1-4671EDF5F4E2}"/>
          </ac:spMkLst>
        </pc:spChg>
        <pc:graphicFrameChg chg="add mod modGraphic">
          <ac:chgData name="Luke Wang" userId="69b7a984b809f2c0" providerId="LiveId" clId="{0E8EDA72-2CB7-4B8A-982D-813EF8C8C525}" dt="2024-05-23T05:41:15.748" v="1617" actId="1076"/>
          <ac:graphicFrameMkLst>
            <pc:docMk/>
            <pc:sldMk cId="790467941" sldId="472"/>
            <ac:graphicFrameMk id="5" creationId="{4C55B4D0-6D3C-0E6A-ACCD-1F6FB9875777}"/>
          </ac:graphicFrameMkLst>
        </pc:graphicFrameChg>
      </pc:sldChg>
      <pc:sldChg chg="modSp mod">
        <pc:chgData name="Luke Wang" userId="69b7a984b809f2c0" providerId="LiveId" clId="{0E8EDA72-2CB7-4B8A-982D-813EF8C8C525}" dt="2024-05-23T05:55:13.289" v="2435" actId="6549"/>
        <pc:sldMkLst>
          <pc:docMk/>
          <pc:sldMk cId="2287262447" sldId="473"/>
        </pc:sldMkLst>
        <pc:spChg chg="mod">
          <ac:chgData name="Luke Wang" userId="69b7a984b809f2c0" providerId="LiveId" clId="{0E8EDA72-2CB7-4B8A-982D-813EF8C8C525}" dt="2024-05-23T05:46:28.335" v="1675" actId="20577"/>
          <ac:spMkLst>
            <pc:docMk/>
            <pc:sldMk cId="2287262447" sldId="473"/>
            <ac:spMk id="2" creationId="{2D5325E3-AAB8-8B6D-392E-61460F4C64FF}"/>
          </ac:spMkLst>
        </pc:spChg>
        <pc:spChg chg="mod">
          <ac:chgData name="Luke Wang" userId="69b7a984b809f2c0" providerId="LiveId" clId="{0E8EDA72-2CB7-4B8A-982D-813EF8C8C525}" dt="2024-05-23T05:55:13.289" v="2435" actId="6549"/>
          <ac:spMkLst>
            <pc:docMk/>
            <pc:sldMk cId="2287262447" sldId="473"/>
            <ac:spMk id="3" creationId="{3008D151-4BB6-B048-CCCA-E4E7E5169301}"/>
          </ac:spMkLst>
        </pc:spChg>
      </pc:sldChg>
      <pc:sldChg chg="addSp modSp mod">
        <pc:chgData name="Luke Wang" userId="69b7a984b809f2c0" providerId="LiveId" clId="{0E8EDA72-2CB7-4B8A-982D-813EF8C8C525}" dt="2024-05-23T05:52:03.468" v="2096" actId="1076"/>
        <pc:sldMkLst>
          <pc:docMk/>
          <pc:sldMk cId="2372717551" sldId="474"/>
        </pc:sldMkLst>
        <pc:spChg chg="mod">
          <ac:chgData name="Luke Wang" userId="69b7a984b809f2c0" providerId="LiveId" clId="{0E8EDA72-2CB7-4B8A-982D-813EF8C8C525}" dt="2024-05-23T05:47:04.282" v="1745" actId="20577"/>
          <ac:spMkLst>
            <pc:docMk/>
            <pc:sldMk cId="2372717551" sldId="474"/>
            <ac:spMk id="2" creationId="{8B87A240-E6F7-E69C-3676-B4154B649EB0}"/>
          </ac:spMkLst>
        </pc:spChg>
        <pc:spChg chg="mod">
          <ac:chgData name="Luke Wang" userId="69b7a984b809f2c0" providerId="LiveId" clId="{0E8EDA72-2CB7-4B8A-982D-813EF8C8C525}" dt="2024-05-23T05:51:58.968" v="2093" actId="14100"/>
          <ac:spMkLst>
            <pc:docMk/>
            <pc:sldMk cId="2372717551" sldId="474"/>
            <ac:spMk id="3" creationId="{B4ECDBE5-675E-3478-CDC9-C85BE9AE0E86}"/>
          </ac:spMkLst>
        </pc:spChg>
        <pc:picChg chg="add mod">
          <ac:chgData name="Luke Wang" userId="69b7a984b809f2c0" providerId="LiveId" clId="{0E8EDA72-2CB7-4B8A-982D-813EF8C8C525}" dt="2024-05-23T05:52:03.468" v="2096" actId="1076"/>
          <ac:picMkLst>
            <pc:docMk/>
            <pc:sldMk cId="2372717551" sldId="474"/>
            <ac:picMk id="6" creationId="{4760D930-C0E1-0E90-9270-FAE01431C170}"/>
          </ac:picMkLst>
        </pc:picChg>
      </pc:sldChg>
      <pc:sldChg chg="addSp modSp mod">
        <pc:chgData name="Luke Wang" userId="69b7a984b809f2c0" providerId="LiveId" clId="{0E8EDA72-2CB7-4B8A-982D-813EF8C8C525}" dt="2024-05-23T05:54:33.837" v="2411" actId="1076"/>
        <pc:sldMkLst>
          <pc:docMk/>
          <pc:sldMk cId="3367779218" sldId="475"/>
        </pc:sldMkLst>
        <pc:spChg chg="mod">
          <ac:chgData name="Luke Wang" userId="69b7a984b809f2c0" providerId="LiveId" clId="{0E8EDA72-2CB7-4B8A-982D-813EF8C8C525}" dt="2024-05-23T05:52:14.864" v="2109" actId="20577"/>
          <ac:spMkLst>
            <pc:docMk/>
            <pc:sldMk cId="3367779218" sldId="475"/>
            <ac:spMk id="2" creationId="{A34D9A91-29D2-001B-AC8B-3FF9EB3F787F}"/>
          </ac:spMkLst>
        </pc:spChg>
        <pc:spChg chg="mod">
          <ac:chgData name="Luke Wang" userId="69b7a984b809f2c0" providerId="LiveId" clId="{0E8EDA72-2CB7-4B8A-982D-813EF8C8C525}" dt="2024-05-23T05:54:32.300" v="2410" actId="14100"/>
          <ac:spMkLst>
            <pc:docMk/>
            <pc:sldMk cId="3367779218" sldId="475"/>
            <ac:spMk id="3" creationId="{76686C90-3890-1D93-6AE8-950729DEDA08}"/>
          </ac:spMkLst>
        </pc:spChg>
        <pc:picChg chg="add mod">
          <ac:chgData name="Luke Wang" userId="69b7a984b809f2c0" providerId="LiveId" clId="{0E8EDA72-2CB7-4B8A-982D-813EF8C8C525}" dt="2024-05-23T05:54:33.837" v="2411" actId="1076"/>
          <ac:picMkLst>
            <pc:docMk/>
            <pc:sldMk cId="3367779218" sldId="475"/>
            <ac:picMk id="5" creationId="{DAA89482-85D2-CB9F-E686-5CDCB0197F37}"/>
          </ac:picMkLst>
        </pc:picChg>
      </pc:sldChg>
      <pc:sldChg chg="modSp del mod">
        <pc:chgData name="Luke Wang" userId="69b7a984b809f2c0" providerId="LiveId" clId="{0E8EDA72-2CB7-4B8A-982D-813EF8C8C525}" dt="2024-05-23T05:55:09.722" v="2434" actId="47"/>
        <pc:sldMkLst>
          <pc:docMk/>
          <pc:sldMk cId="3443858267" sldId="476"/>
        </pc:sldMkLst>
        <pc:spChg chg="mod">
          <ac:chgData name="Luke Wang" userId="69b7a984b809f2c0" providerId="LiveId" clId="{0E8EDA72-2CB7-4B8A-982D-813EF8C8C525}" dt="2024-05-23T05:54:42.822" v="2433" actId="20577"/>
          <ac:spMkLst>
            <pc:docMk/>
            <pc:sldMk cId="3443858267" sldId="476"/>
            <ac:spMk id="2" creationId="{26A8976E-FC53-2C92-03B7-63E9E404E215}"/>
          </ac:spMkLst>
        </pc:spChg>
      </pc:sldChg>
      <pc:sldChg chg="addSp delSp modSp mod">
        <pc:chgData name="Luke Wang" userId="69b7a984b809f2c0" providerId="LiveId" clId="{0E8EDA72-2CB7-4B8A-982D-813EF8C8C525}" dt="2024-05-23T05:57:27.480" v="2477" actId="1076"/>
        <pc:sldMkLst>
          <pc:docMk/>
          <pc:sldMk cId="2582346228" sldId="477"/>
        </pc:sldMkLst>
        <pc:spChg chg="mod">
          <ac:chgData name="Luke Wang" userId="69b7a984b809f2c0" providerId="LiveId" clId="{0E8EDA72-2CB7-4B8A-982D-813EF8C8C525}" dt="2024-05-23T05:57:27.480" v="2477" actId="1076"/>
          <ac:spMkLst>
            <pc:docMk/>
            <pc:sldMk cId="2582346228" sldId="477"/>
            <ac:spMk id="3" creationId="{7A7B6A50-9827-DE94-FF77-38074F9BBD20}"/>
          </ac:spMkLst>
        </pc:spChg>
        <pc:spChg chg="add">
          <ac:chgData name="Luke Wang" userId="69b7a984b809f2c0" providerId="LiveId" clId="{0E8EDA72-2CB7-4B8A-982D-813EF8C8C525}" dt="2024-05-23T05:56:22.286" v="2445"/>
          <ac:spMkLst>
            <pc:docMk/>
            <pc:sldMk cId="2582346228" sldId="477"/>
            <ac:spMk id="5" creationId="{B0E81188-22D1-D287-9644-84089B6E0D96}"/>
          </ac:spMkLst>
        </pc:spChg>
        <pc:spChg chg="add del mod">
          <ac:chgData name="Luke Wang" userId="69b7a984b809f2c0" providerId="LiveId" clId="{0E8EDA72-2CB7-4B8A-982D-813EF8C8C525}" dt="2024-05-23T05:56:24.397" v="2447"/>
          <ac:spMkLst>
            <pc:docMk/>
            <pc:sldMk cId="2582346228" sldId="477"/>
            <ac:spMk id="6" creationId="{EECE56C2-6C07-0202-9782-83F3057CFFC8}"/>
          </ac:spMkLst>
        </pc:spChg>
        <pc:picChg chg="add mod">
          <ac:chgData name="Luke Wang" userId="69b7a984b809f2c0" providerId="LiveId" clId="{0E8EDA72-2CB7-4B8A-982D-813EF8C8C525}" dt="2024-05-23T05:57:09.506" v="2461" actId="1076"/>
          <ac:picMkLst>
            <pc:docMk/>
            <pc:sldMk cId="2582346228" sldId="477"/>
            <ac:picMk id="7" creationId="{2FFDACB0-89F4-F2A3-F257-D8CDF8D9C381}"/>
          </ac:picMkLst>
        </pc:picChg>
      </pc:sldChg>
      <pc:sldChg chg="addSp modSp mod">
        <pc:chgData name="Luke Wang" userId="69b7a984b809f2c0" providerId="LiveId" clId="{0E8EDA72-2CB7-4B8A-982D-813EF8C8C525}" dt="2024-05-23T06:10:37.762" v="3003" actId="20577"/>
        <pc:sldMkLst>
          <pc:docMk/>
          <pc:sldMk cId="792803214" sldId="478"/>
        </pc:sldMkLst>
        <pc:spChg chg="mod">
          <ac:chgData name="Luke Wang" userId="69b7a984b809f2c0" providerId="LiveId" clId="{0E8EDA72-2CB7-4B8A-982D-813EF8C8C525}" dt="2024-05-23T05:58:44.384" v="2504" actId="20577"/>
          <ac:spMkLst>
            <pc:docMk/>
            <pc:sldMk cId="792803214" sldId="478"/>
            <ac:spMk id="2" creationId="{21FBCD1B-3022-07C4-FE41-84BFD7BDE3B5}"/>
          </ac:spMkLst>
        </pc:spChg>
        <pc:spChg chg="mod">
          <ac:chgData name="Luke Wang" userId="69b7a984b809f2c0" providerId="LiveId" clId="{0E8EDA72-2CB7-4B8A-982D-813EF8C8C525}" dt="2024-05-23T06:10:37.762" v="3003" actId="20577"/>
          <ac:spMkLst>
            <pc:docMk/>
            <pc:sldMk cId="792803214" sldId="478"/>
            <ac:spMk id="3" creationId="{DD526E92-5129-D944-1E04-0358F90CAFA9}"/>
          </ac:spMkLst>
        </pc:spChg>
        <pc:picChg chg="add mod">
          <ac:chgData name="Luke Wang" userId="69b7a984b809f2c0" providerId="LiveId" clId="{0E8EDA72-2CB7-4B8A-982D-813EF8C8C525}" dt="2024-05-23T06:02:52.930" v="2733" actId="1076"/>
          <ac:picMkLst>
            <pc:docMk/>
            <pc:sldMk cId="792803214" sldId="478"/>
            <ac:picMk id="6" creationId="{A0AC44D0-B331-C785-6748-77A218129B77}"/>
          </ac:picMkLst>
        </pc:picChg>
      </pc:sldChg>
      <pc:sldChg chg="modSp del mod">
        <pc:chgData name="Luke Wang" userId="69b7a984b809f2c0" providerId="LiveId" clId="{0E8EDA72-2CB7-4B8A-982D-813EF8C8C525}" dt="2024-05-23T06:10:40.315" v="3004" actId="47"/>
        <pc:sldMkLst>
          <pc:docMk/>
          <pc:sldMk cId="3767620688" sldId="479"/>
        </pc:sldMkLst>
        <pc:spChg chg="mod">
          <ac:chgData name="Luke Wang" userId="69b7a984b809f2c0" providerId="LiveId" clId="{0E8EDA72-2CB7-4B8A-982D-813EF8C8C525}" dt="2024-05-23T06:03:35.927" v="2763" actId="20577"/>
          <ac:spMkLst>
            <pc:docMk/>
            <pc:sldMk cId="3767620688" sldId="479"/>
            <ac:spMk id="2" creationId="{57CC57E5-4EE9-BE82-BD00-008986DA994E}"/>
          </ac:spMkLst>
        </pc:spChg>
        <pc:spChg chg="mod">
          <ac:chgData name="Luke Wang" userId="69b7a984b809f2c0" providerId="LiveId" clId="{0E8EDA72-2CB7-4B8A-982D-813EF8C8C525}" dt="2024-05-23T06:03:40.457" v="2770" actId="20577"/>
          <ac:spMkLst>
            <pc:docMk/>
            <pc:sldMk cId="3767620688" sldId="479"/>
            <ac:spMk id="3" creationId="{F096D493-1D4E-8E93-F26D-F0F41A9AC648}"/>
          </ac:spMkLst>
        </pc:spChg>
      </pc:sldChg>
      <pc:sldChg chg="modSp mod">
        <pc:chgData name="Luke Wang" userId="69b7a984b809f2c0" providerId="LiveId" clId="{0E8EDA72-2CB7-4B8A-982D-813EF8C8C525}" dt="2024-05-23T07:38:14.880" v="3376" actId="6549"/>
        <pc:sldMkLst>
          <pc:docMk/>
          <pc:sldMk cId="1102351045" sldId="480"/>
        </pc:sldMkLst>
        <pc:spChg chg="mod">
          <ac:chgData name="Luke Wang" userId="69b7a984b809f2c0" providerId="LiveId" clId="{0E8EDA72-2CB7-4B8A-982D-813EF8C8C525}" dt="2024-05-23T07:38:14.880" v="3376" actId="6549"/>
          <ac:spMkLst>
            <pc:docMk/>
            <pc:sldMk cId="1102351045" sldId="480"/>
            <ac:spMk id="3" creationId="{39076430-ADE0-26FA-0775-B1C3C4CF3780}"/>
          </ac:spMkLst>
        </pc:spChg>
      </pc:sldChg>
      <pc:sldChg chg="del">
        <pc:chgData name="Luke Wang" userId="69b7a984b809f2c0" providerId="LiveId" clId="{0E8EDA72-2CB7-4B8A-982D-813EF8C8C525}" dt="2024-05-23T07:39:46.161" v="3570" actId="2696"/>
        <pc:sldMkLst>
          <pc:docMk/>
          <pc:sldMk cId="2676722513" sldId="481"/>
        </pc:sldMkLst>
      </pc:sldChg>
      <pc:sldChg chg="modSp add mod">
        <pc:chgData name="Luke Wang" userId="69b7a984b809f2c0" providerId="LiveId" clId="{0E8EDA72-2CB7-4B8A-982D-813EF8C8C525}" dt="2024-05-23T08:36:29.147" v="7391" actId="20577"/>
        <pc:sldMkLst>
          <pc:docMk/>
          <pc:sldMk cId="2849384995" sldId="481"/>
        </pc:sldMkLst>
        <pc:spChg chg="mod">
          <ac:chgData name="Luke Wang" userId="69b7a984b809f2c0" providerId="LiveId" clId="{0E8EDA72-2CB7-4B8A-982D-813EF8C8C525}" dt="2024-05-23T08:36:29.147" v="7391" actId="20577"/>
          <ac:spMkLst>
            <pc:docMk/>
            <pc:sldMk cId="2849384995" sldId="481"/>
            <ac:spMk id="3" creationId="{EE238EE8-089C-80A1-BA20-33458BAECF5F}"/>
          </ac:spMkLst>
        </pc:spChg>
      </pc:sldChg>
      <pc:sldChg chg="modSp mod">
        <pc:chgData name="Luke Wang" userId="69b7a984b809f2c0" providerId="LiveId" clId="{0E8EDA72-2CB7-4B8A-982D-813EF8C8C525}" dt="2024-05-23T07:40:14.877" v="3615" actId="20577"/>
        <pc:sldMkLst>
          <pc:docMk/>
          <pc:sldMk cId="407402387" sldId="482"/>
        </pc:sldMkLst>
        <pc:spChg chg="mod">
          <ac:chgData name="Luke Wang" userId="69b7a984b809f2c0" providerId="LiveId" clId="{0E8EDA72-2CB7-4B8A-982D-813EF8C8C525}" dt="2024-05-23T07:40:13.443" v="3613" actId="20577"/>
          <ac:spMkLst>
            <pc:docMk/>
            <pc:sldMk cId="407402387" sldId="482"/>
            <ac:spMk id="2" creationId="{2C5F8797-A069-7858-96E9-22C35DC82170}"/>
          </ac:spMkLst>
        </pc:spChg>
        <pc:spChg chg="mod">
          <ac:chgData name="Luke Wang" userId="69b7a984b809f2c0" providerId="LiveId" clId="{0E8EDA72-2CB7-4B8A-982D-813EF8C8C525}" dt="2024-05-23T07:40:14.877" v="3615" actId="20577"/>
          <ac:spMkLst>
            <pc:docMk/>
            <pc:sldMk cId="407402387" sldId="482"/>
            <ac:spMk id="3" creationId="{0357C9C1-245C-1D67-D685-845FA1385F06}"/>
          </ac:spMkLst>
        </pc:spChg>
      </pc:sldChg>
      <pc:sldChg chg="addSp delSp modSp mod modAnim">
        <pc:chgData name="Luke Wang" userId="69b7a984b809f2c0" providerId="LiveId" clId="{0E8EDA72-2CB7-4B8A-982D-813EF8C8C525}" dt="2024-05-23T08:17:57.344" v="5781" actId="20577"/>
        <pc:sldMkLst>
          <pc:docMk/>
          <pc:sldMk cId="29854163" sldId="483"/>
        </pc:sldMkLst>
        <pc:spChg chg="mod">
          <ac:chgData name="Luke Wang" userId="69b7a984b809f2c0" providerId="LiveId" clId="{0E8EDA72-2CB7-4B8A-982D-813EF8C8C525}" dt="2024-05-23T07:40:16.173" v="3616" actId="20577"/>
          <ac:spMkLst>
            <pc:docMk/>
            <pc:sldMk cId="29854163" sldId="483"/>
            <ac:spMk id="2" creationId="{5D8E89B1-979B-1F0C-7528-10CDA7671CE6}"/>
          </ac:spMkLst>
        </pc:spChg>
        <pc:spChg chg="mod">
          <ac:chgData name="Luke Wang" userId="69b7a984b809f2c0" providerId="LiveId" clId="{0E8EDA72-2CB7-4B8A-982D-813EF8C8C525}" dt="2024-05-23T08:17:57.344" v="5781" actId="20577"/>
          <ac:spMkLst>
            <pc:docMk/>
            <pc:sldMk cId="29854163" sldId="483"/>
            <ac:spMk id="3" creationId="{D8A2F67C-5E7A-DE87-FC07-420BC219DD7C}"/>
          </ac:spMkLst>
        </pc:spChg>
        <pc:spChg chg="add mod">
          <ac:chgData name="Luke Wang" userId="69b7a984b809f2c0" providerId="LiveId" clId="{0E8EDA72-2CB7-4B8A-982D-813EF8C8C525}" dt="2024-05-23T07:49:31.528" v="4015" actId="1076"/>
          <ac:spMkLst>
            <pc:docMk/>
            <pc:sldMk cId="29854163" sldId="483"/>
            <ac:spMk id="6" creationId="{68C95704-A0DE-1810-26ED-13E03F85A7B6}"/>
          </ac:spMkLst>
        </pc:spChg>
        <pc:picChg chg="add mod">
          <ac:chgData name="Luke Wang" userId="69b7a984b809f2c0" providerId="LiveId" clId="{0E8EDA72-2CB7-4B8A-982D-813EF8C8C525}" dt="2024-05-23T07:49:28.936" v="4014" actId="1076"/>
          <ac:picMkLst>
            <pc:docMk/>
            <pc:sldMk cId="29854163" sldId="483"/>
            <ac:picMk id="5" creationId="{3D22BBB6-98A0-3508-12E9-3AFB2B099937}"/>
          </ac:picMkLst>
        </pc:picChg>
        <pc:picChg chg="add del mod">
          <ac:chgData name="Luke Wang" userId="69b7a984b809f2c0" providerId="LiveId" clId="{0E8EDA72-2CB7-4B8A-982D-813EF8C8C525}" dt="2024-05-23T07:49:19.501" v="4008" actId="478"/>
          <ac:picMkLst>
            <pc:docMk/>
            <pc:sldMk cId="29854163" sldId="483"/>
            <ac:picMk id="7" creationId="{1787F5E3-CF08-EAFD-14CA-177F93B5F391}"/>
          </ac:picMkLst>
        </pc:picChg>
        <pc:picChg chg="add mod">
          <ac:chgData name="Luke Wang" userId="69b7a984b809f2c0" providerId="LiveId" clId="{0E8EDA72-2CB7-4B8A-982D-813EF8C8C525}" dt="2024-05-23T07:58:15.515" v="4323" actId="14100"/>
          <ac:picMkLst>
            <pc:docMk/>
            <pc:sldMk cId="29854163" sldId="483"/>
            <ac:picMk id="8" creationId="{52D7CDC5-ED80-58E4-487B-52F4215BBA00}"/>
          </ac:picMkLst>
        </pc:picChg>
        <pc:picChg chg="add mod">
          <ac:chgData name="Luke Wang" userId="69b7a984b809f2c0" providerId="LiveId" clId="{0E8EDA72-2CB7-4B8A-982D-813EF8C8C525}" dt="2024-05-23T07:58:28.688" v="4330" actId="1038"/>
          <ac:picMkLst>
            <pc:docMk/>
            <pc:sldMk cId="29854163" sldId="483"/>
            <ac:picMk id="9" creationId="{D5B1090C-3BD6-3F31-3117-8B53D534A853}"/>
          </ac:picMkLst>
        </pc:picChg>
        <pc:picChg chg="add mod">
          <ac:chgData name="Luke Wang" userId="69b7a984b809f2c0" providerId="LiveId" clId="{0E8EDA72-2CB7-4B8A-982D-813EF8C8C525}" dt="2024-05-23T07:59:38.579" v="4355" actId="1076"/>
          <ac:picMkLst>
            <pc:docMk/>
            <pc:sldMk cId="29854163" sldId="483"/>
            <ac:picMk id="10" creationId="{95ECCF78-1C7C-D537-F330-7CA3CA377C36}"/>
          </ac:picMkLst>
        </pc:picChg>
      </pc:sldChg>
      <pc:sldChg chg="addSp modSp mod">
        <pc:chgData name="Luke Wang" userId="69b7a984b809f2c0" providerId="LiveId" clId="{0E8EDA72-2CB7-4B8A-982D-813EF8C8C525}" dt="2024-05-23T07:59:23.188" v="4353" actId="14100"/>
        <pc:sldMkLst>
          <pc:docMk/>
          <pc:sldMk cId="52448624" sldId="484"/>
        </pc:sldMkLst>
        <pc:spChg chg="mod">
          <ac:chgData name="Luke Wang" userId="69b7a984b809f2c0" providerId="LiveId" clId="{0E8EDA72-2CB7-4B8A-982D-813EF8C8C525}" dt="2024-05-23T07:46:52.676" v="4004"/>
          <ac:spMkLst>
            <pc:docMk/>
            <pc:sldMk cId="52448624" sldId="484"/>
            <ac:spMk id="2" creationId="{EE1101A3-142D-8086-C2C6-6DBB57B23585}"/>
          </ac:spMkLst>
        </pc:spChg>
        <pc:spChg chg="mod">
          <ac:chgData name="Luke Wang" userId="69b7a984b809f2c0" providerId="LiveId" clId="{0E8EDA72-2CB7-4B8A-982D-813EF8C8C525}" dt="2024-05-23T07:59:23.188" v="4353" actId="14100"/>
          <ac:spMkLst>
            <pc:docMk/>
            <pc:sldMk cId="52448624" sldId="484"/>
            <ac:spMk id="3" creationId="{D4A1A0E8-32C7-9F19-26BF-D5014AB86034}"/>
          </ac:spMkLst>
        </pc:spChg>
        <pc:picChg chg="add mod modCrop">
          <ac:chgData name="Luke Wang" userId="69b7a984b809f2c0" providerId="LiveId" clId="{0E8EDA72-2CB7-4B8A-982D-813EF8C8C525}" dt="2024-05-23T07:59:06.268" v="4342" actId="1076"/>
          <ac:picMkLst>
            <pc:docMk/>
            <pc:sldMk cId="52448624" sldId="484"/>
            <ac:picMk id="5" creationId="{E8DF416B-5F98-06E6-8DA1-D93D34A012E9}"/>
          </ac:picMkLst>
        </pc:picChg>
      </pc:sldChg>
      <pc:sldChg chg="addSp delSp modSp mod">
        <pc:chgData name="Luke Wang" userId="69b7a984b809f2c0" providerId="LiveId" clId="{0E8EDA72-2CB7-4B8A-982D-813EF8C8C525}" dt="2024-05-23T08:03:25.679" v="4731" actId="1076"/>
        <pc:sldMkLst>
          <pc:docMk/>
          <pc:sldMk cId="744266840" sldId="485"/>
        </pc:sldMkLst>
        <pc:spChg chg="mod">
          <ac:chgData name="Luke Wang" userId="69b7a984b809f2c0" providerId="LiveId" clId="{0E8EDA72-2CB7-4B8A-982D-813EF8C8C525}" dt="2024-05-23T07:46:50.729" v="4003"/>
          <ac:spMkLst>
            <pc:docMk/>
            <pc:sldMk cId="744266840" sldId="485"/>
            <ac:spMk id="2" creationId="{68DFEA42-F68F-AD46-588E-3C9D4F6A478E}"/>
          </ac:spMkLst>
        </pc:spChg>
        <pc:spChg chg="mod">
          <ac:chgData name="Luke Wang" userId="69b7a984b809f2c0" providerId="LiveId" clId="{0E8EDA72-2CB7-4B8A-982D-813EF8C8C525}" dt="2024-05-23T08:03:23.829" v="4730" actId="14100"/>
          <ac:spMkLst>
            <pc:docMk/>
            <pc:sldMk cId="744266840" sldId="485"/>
            <ac:spMk id="3" creationId="{024BC7BC-A351-A6BF-EE5A-4E0935AA0CBA}"/>
          </ac:spMkLst>
        </pc:spChg>
        <pc:spChg chg="add del">
          <ac:chgData name="Luke Wang" userId="69b7a984b809f2c0" providerId="LiveId" clId="{0E8EDA72-2CB7-4B8A-982D-813EF8C8C525}" dt="2024-05-23T08:01:32.315" v="4479" actId="22"/>
          <ac:spMkLst>
            <pc:docMk/>
            <pc:sldMk cId="744266840" sldId="485"/>
            <ac:spMk id="6" creationId="{1A290072-04D5-3E88-E0E4-EB64E111BD3A}"/>
          </ac:spMkLst>
        </pc:spChg>
        <pc:picChg chg="add mod">
          <ac:chgData name="Luke Wang" userId="69b7a984b809f2c0" providerId="LiveId" clId="{0E8EDA72-2CB7-4B8A-982D-813EF8C8C525}" dt="2024-05-23T08:03:25.679" v="4731" actId="1076"/>
          <ac:picMkLst>
            <pc:docMk/>
            <pc:sldMk cId="744266840" sldId="485"/>
            <ac:picMk id="8" creationId="{AC88E20E-C26C-088E-242E-C6185C5D2622}"/>
          </ac:picMkLst>
        </pc:picChg>
      </pc:sldChg>
      <pc:sldChg chg="addSp delSp modSp mod">
        <pc:chgData name="Luke Wang" userId="69b7a984b809f2c0" providerId="LiveId" clId="{0E8EDA72-2CB7-4B8A-982D-813EF8C8C525}" dt="2024-05-23T08:10:07.279" v="5147" actId="14100"/>
        <pc:sldMkLst>
          <pc:docMk/>
          <pc:sldMk cId="2929952325" sldId="486"/>
        </pc:sldMkLst>
        <pc:spChg chg="mod">
          <ac:chgData name="Luke Wang" userId="69b7a984b809f2c0" providerId="LiveId" clId="{0E8EDA72-2CB7-4B8A-982D-813EF8C8C525}" dt="2024-05-23T08:05:05.602" v="4768" actId="20577"/>
          <ac:spMkLst>
            <pc:docMk/>
            <pc:sldMk cId="2929952325" sldId="486"/>
            <ac:spMk id="2" creationId="{43F12160-E6E4-FF61-ED0C-E5365BF3DB73}"/>
          </ac:spMkLst>
        </pc:spChg>
        <pc:spChg chg="mod">
          <ac:chgData name="Luke Wang" userId="69b7a984b809f2c0" providerId="LiveId" clId="{0E8EDA72-2CB7-4B8A-982D-813EF8C8C525}" dt="2024-05-23T08:08:15.729" v="5139" actId="20577"/>
          <ac:spMkLst>
            <pc:docMk/>
            <pc:sldMk cId="2929952325" sldId="486"/>
            <ac:spMk id="3" creationId="{ECF6A30D-843A-BF8A-1A6E-BFDDFF864BC9}"/>
          </ac:spMkLst>
        </pc:spChg>
        <pc:spChg chg="add del">
          <ac:chgData name="Luke Wang" userId="69b7a984b809f2c0" providerId="LiveId" clId="{0E8EDA72-2CB7-4B8A-982D-813EF8C8C525}" dt="2024-05-23T08:09:54.789" v="5143"/>
          <ac:spMkLst>
            <pc:docMk/>
            <pc:sldMk cId="2929952325" sldId="486"/>
            <ac:spMk id="9" creationId="{34BDAAC3-135B-9322-18D8-7CECAB318874}"/>
          </ac:spMkLst>
        </pc:spChg>
        <pc:picChg chg="add del mod">
          <ac:chgData name="Luke Wang" userId="69b7a984b809f2c0" providerId="LiveId" clId="{0E8EDA72-2CB7-4B8A-982D-813EF8C8C525}" dt="2024-05-23T08:06:49.192" v="4878" actId="478"/>
          <ac:picMkLst>
            <pc:docMk/>
            <pc:sldMk cId="2929952325" sldId="486"/>
            <ac:picMk id="6" creationId="{AD053F2E-DC26-D379-1BBB-D00A377B5C99}"/>
          </ac:picMkLst>
        </pc:picChg>
        <pc:picChg chg="add mod">
          <ac:chgData name="Luke Wang" userId="69b7a984b809f2c0" providerId="LiveId" clId="{0E8EDA72-2CB7-4B8A-982D-813EF8C8C525}" dt="2024-05-23T08:08:53.689" v="5141" actId="1076"/>
          <ac:picMkLst>
            <pc:docMk/>
            <pc:sldMk cId="2929952325" sldId="486"/>
            <ac:picMk id="8" creationId="{E4ED27CB-3CEE-1781-32B8-D67F727687AC}"/>
          </ac:picMkLst>
        </pc:picChg>
        <pc:picChg chg="add mod">
          <ac:chgData name="Luke Wang" userId="69b7a984b809f2c0" providerId="LiveId" clId="{0E8EDA72-2CB7-4B8A-982D-813EF8C8C525}" dt="2024-05-23T08:10:07.279" v="5147" actId="14100"/>
          <ac:picMkLst>
            <pc:docMk/>
            <pc:sldMk cId="2929952325" sldId="486"/>
            <ac:picMk id="10" creationId="{6ED498F5-4423-56C4-B5D0-599F6981CB6C}"/>
          </ac:picMkLst>
        </pc:picChg>
      </pc:sldChg>
      <pc:sldChg chg="addSp modSp mod">
        <pc:chgData name="Luke Wang" userId="69b7a984b809f2c0" providerId="LiveId" clId="{0E8EDA72-2CB7-4B8A-982D-813EF8C8C525}" dt="2024-05-23T08:13:19.957" v="5487" actId="1076"/>
        <pc:sldMkLst>
          <pc:docMk/>
          <pc:sldMk cId="1763339123" sldId="487"/>
        </pc:sldMkLst>
        <pc:spChg chg="mod">
          <ac:chgData name="Luke Wang" userId="69b7a984b809f2c0" providerId="LiveId" clId="{0E8EDA72-2CB7-4B8A-982D-813EF8C8C525}" dt="2024-05-23T08:10:30.880" v="5222" actId="20577"/>
          <ac:spMkLst>
            <pc:docMk/>
            <pc:sldMk cId="1763339123" sldId="487"/>
            <ac:spMk id="2" creationId="{FF60E8C2-CE7F-2E59-8165-828AA6AFD0B2}"/>
          </ac:spMkLst>
        </pc:spChg>
        <pc:spChg chg="mod">
          <ac:chgData name="Luke Wang" userId="69b7a984b809f2c0" providerId="LiveId" clId="{0E8EDA72-2CB7-4B8A-982D-813EF8C8C525}" dt="2024-05-23T08:13:16.987" v="5486" actId="20577"/>
          <ac:spMkLst>
            <pc:docMk/>
            <pc:sldMk cId="1763339123" sldId="487"/>
            <ac:spMk id="3" creationId="{B1607B0B-F640-9C52-8901-3BF5C5621578}"/>
          </ac:spMkLst>
        </pc:spChg>
        <pc:picChg chg="add mod">
          <ac:chgData name="Luke Wang" userId="69b7a984b809f2c0" providerId="LiveId" clId="{0E8EDA72-2CB7-4B8A-982D-813EF8C8C525}" dt="2024-05-23T08:13:19.957" v="5487" actId="1076"/>
          <ac:picMkLst>
            <pc:docMk/>
            <pc:sldMk cId="1763339123" sldId="487"/>
            <ac:picMk id="5" creationId="{C2D13876-B698-EE02-56A9-2895C870BABF}"/>
          </ac:picMkLst>
        </pc:picChg>
      </pc:sldChg>
      <pc:sldChg chg="addSp modSp mod">
        <pc:chgData name="Luke Wang" userId="69b7a984b809f2c0" providerId="LiveId" clId="{0E8EDA72-2CB7-4B8A-982D-813EF8C8C525}" dt="2024-05-23T08:17:05.270" v="5765" actId="14100"/>
        <pc:sldMkLst>
          <pc:docMk/>
          <pc:sldMk cId="4289750868" sldId="488"/>
        </pc:sldMkLst>
        <pc:spChg chg="mod">
          <ac:chgData name="Luke Wang" userId="69b7a984b809f2c0" providerId="LiveId" clId="{0E8EDA72-2CB7-4B8A-982D-813EF8C8C525}" dt="2024-05-23T07:46:48.115" v="4002" actId="6549"/>
          <ac:spMkLst>
            <pc:docMk/>
            <pc:sldMk cId="4289750868" sldId="488"/>
            <ac:spMk id="2" creationId="{F1A3AB62-347E-6FCF-282D-431EDE73DA0E}"/>
          </ac:spMkLst>
        </pc:spChg>
        <pc:spChg chg="mod">
          <ac:chgData name="Luke Wang" userId="69b7a984b809f2c0" providerId="LiveId" clId="{0E8EDA72-2CB7-4B8A-982D-813EF8C8C525}" dt="2024-05-23T08:16:21.538" v="5757" actId="14100"/>
          <ac:spMkLst>
            <pc:docMk/>
            <pc:sldMk cId="4289750868" sldId="488"/>
            <ac:spMk id="3" creationId="{65E84BA6-833F-C68C-C310-7E4B07B6E9FC}"/>
          </ac:spMkLst>
        </pc:spChg>
        <pc:picChg chg="add mod modCrop">
          <ac:chgData name="Luke Wang" userId="69b7a984b809f2c0" providerId="LiveId" clId="{0E8EDA72-2CB7-4B8A-982D-813EF8C8C525}" dt="2024-05-23T08:17:05.270" v="5765" actId="14100"/>
          <ac:picMkLst>
            <pc:docMk/>
            <pc:sldMk cId="4289750868" sldId="488"/>
            <ac:picMk id="5" creationId="{9B326503-74A1-263B-E333-B286247F7B66}"/>
          </ac:picMkLst>
        </pc:picChg>
      </pc:sldChg>
      <pc:sldChg chg="modSp mod">
        <pc:chgData name="Luke Wang" userId="69b7a984b809f2c0" providerId="LiveId" clId="{0E8EDA72-2CB7-4B8A-982D-813EF8C8C525}" dt="2024-05-23T08:36:19.372" v="7382" actId="6549"/>
        <pc:sldMkLst>
          <pc:docMk/>
          <pc:sldMk cId="6170744" sldId="489"/>
        </pc:sldMkLst>
        <pc:spChg chg="mod">
          <ac:chgData name="Luke Wang" userId="69b7a984b809f2c0" providerId="LiveId" clId="{0E8EDA72-2CB7-4B8A-982D-813EF8C8C525}" dt="2024-05-23T07:40:26.718" v="3617" actId="20577"/>
          <ac:spMkLst>
            <pc:docMk/>
            <pc:sldMk cId="6170744" sldId="489"/>
            <ac:spMk id="2" creationId="{2C5F8797-A069-7858-96E9-22C35DC82170}"/>
          </ac:spMkLst>
        </pc:spChg>
        <pc:spChg chg="mod">
          <ac:chgData name="Luke Wang" userId="69b7a984b809f2c0" providerId="LiveId" clId="{0E8EDA72-2CB7-4B8A-982D-813EF8C8C525}" dt="2024-05-23T08:36:19.372" v="7382" actId="6549"/>
          <ac:spMkLst>
            <pc:docMk/>
            <pc:sldMk cId="6170744" sldId="489"/>
            <ac:spMk id="3" creationId="{0357C9C1-245C-1D67-D685-845FA1385F06}"/>
          </ac:spMkLst>
        </pc:spChg>
      </pc:sldChg>
      <pc:sldChg chg="addSp modSp mod">
        <pc:chgData name="Luke Wang" userId="69b7a984b809f2c0" providerId="LiveId" clId="{0E8EDA72-2CB7-4B8A-982D-813EF8C8C525}" dt="2024-05-23T08:21:12.465" v="6070" actId="1076"/>
        <pc:sldMkLst>
          <pc:docMk/>
          <pc:sldMk cId="1211018608" sldId="490"/>
        </pc:sldMkLst>
        <pc:spChg chg="mod">
          <ac:chgData name="Luke Wang" userId="69b7a984b809f2c0" providerId="LiveId" clId="{0E8EDA72-2CB7-4B8A-982D-813EF8C8C525}" dt="2024-05-23T08:16:34.175" v="5758" actId="20577"/>
          <ac:spMkLst>
            <pc:docMk/>
            <pc:sldMk cId="1211018608" sldId="490"/>
            <ac:spMk id="2" creationId="{4846AC27-A9DD-3905-E9AC-5E2E56C090FE}"/>
          </ac:spMkLst>
        </pc:spChg>
        <pc:spChg chg="mod">
          <ac:chgData name="Luke Wang" userId="69b7a984b809f2c0" providerId="LiveId" clId="{0E8EDA72-2CB7-4B8A-982D-813EF8C8C525}" dt="2024-05-23T08:20:09.663" v="6061" actId="14100"/>
          <ac:spMkLst>
            <pc:docMk/>
            <pc:sldMk cId="1211018608" sldId="490"/>
            <ac:spMk id="3" creationId="{FDCF658B-2CF1-BC41-A03A-7F59657EA39A}"/>
          </ac:spMkLst>
        </pc:spChg>
        <pc:picChg chg="add mod modCrop">
          <ac:chgData name="Luke Wang" userId="69b7a984b809f2c0" providerId="LiveId" clId="{0E8EDA72-2CB7-4B8A-982D-813EF8C8C525}" dt="2024-05-23T08:21:12.465" v="6070" actId="1076"/>
          <ac:picMkLst>
            <pc:docMk/>
            <pc:sldMk cId="1211018608" sldId="490"/>
            <ac:picMk id="5" creationId="{893E39AE-1AF8-5226-DC1E-C48A33466BDF}"/>
          </ac:picMkLst>
        </pc:picChg>
      </pc:sldChg>
      <pc:sldChg chg="modSp mod modAnim">
        <pc:chgData name="Luke Wang" userId="69b7a984b809f2c0" providerId="LiveId" clId="{0E8EDA72-2CB7-4B8A-982D-813EF8C8C525}" dt="2024-05-23T08:26:25.665" v="6489"/>
        <pc:sldMkLst>
          <pc:docMk/>
          <pc:sldMk cId="116522106" sldId="491"/>
        </pc:sldMkLst>
        <pc:spChg chg="mod">
          <ac:chgData name="Luke Wang" userId="69b7a984b809f2c0" providerId="LiveId" clId="{0E8EDA72-2CB7-4B8A-982D-813EF8C8C525}" dt="2024-05-23T08:21:49.464" v="6086" actId="20577"/>
          <ac:spMkLst>
            <pc:docMk/>
            <pc:sldMk cId="116522106" sldId="491"/>
            <ac:spMk id="2" creationId="{1B3D2F86-4173-016D-1AEA-3C4B496A18BC}"/>
          </ac:spMkLst>
        </pc:spChg>
        <pc:spChg chg="mod">
          <ac:chgData name="Luke Wang" userId="69b7a984b809f2c0" providerId="LiveId" clId="{0E8EDA72-2CB7-4B8A-982D-813EF8C8C525}" dt="2024-05-23T08:26:17.264" v="6488" actId="20577"/>
          <ac:spMkLst>
            <pc:docMk/>
            <pc:sldMk cId="116522106" sldId="491"/>
            <ac:spMk id="3" creationId="{BBD5F090-12D1-9183-3FF5-8F842BB601F8}"/>
          </ac:spMkLst>
        </pc:spChg>
      </pc:sldChg>
      <pc:sldChg chg="addSp modSp mod">
        <pc:chgData name="Luke Wang" userId="69b7a984b809f2c0" providerId="LiveId" clId="{0E8EDA72-2CB7-4B8A-982D-813EF8C8C525}" dt="2024-05-23T08:34:13.768" v="7130" actId="1076"/>
        <pc:sldMkLst>
          <pc:docMk/>
          <pc:sldMk cId="4261936923" sldId="492"/>
        </pc:sldMkLst>
        <pc:spChg chg="mod">
          <ac:chgData name="Luke Wang" userId="69b7a984b809f2c0" providerId="LiveId" clId="{0E8EDA72-2CB7-4B8A-982D-813EF8C8C525}" dt="2024-05-23T08:33:54.444" v="7126" actId="14100"/>
          <ac:spMkLst>
            <pc:docMk/>
            <pc:sldMk cId="4261936923" sldId="492"/>
            <ac:spMk id="3" creationId="{8DA94016-4A4B-C800-2E66-7B95BC0C2BD7}"/>
          </ac:spMkLst>
        </pc:spChg>
        <pc:picChg chg="add mod">
          <ac:chgData name="Luke Wang" userId="69b7a984b809f2c0" providerId="LiveId" clId="{0E8EDA72-2CB7-4B8A-982D-813EF8C8C525}" dt="2024-05-23T08:34:13.768" v="7130" actId="1076"/>
          <ac:picMkLst>
            <pc:docMk/>
            <pc:sldMk cId="4261936923" sldId="492"/>
            <ac:picMk id="6" creationId="{AB558C8D-B177-93D6-62C9-DD4CDD51EE8E}"/>
          </ac:picMkLst>
        </pc:picChg>
      </pc:sldChg>
      <pc:sldChg chg="modSp mod">
        <pc:chgData name="Luke Wang" userId="69b7a984b809f2c0" providerId="LiveId" clId="{0E8EDA72-2CB7-4B8A-982D-813EF8C8C525}" dt="2024-05-23T07:40:11.729" v="3612" actId="20577"/>
        <pc:sldMkLst>
          <pc:docMk/>
          <pc:sldMk cId="2906943653" sldId="494"/>
        </pc:sldMkLst>
        <pc:spChg chg="mod">
          <ac:chgData name="Luke Wang" userId="69b7a984b809f2c0" providerId="LiveId" clId="{0E8EDA72-2CB7-4B8A-982D-813EF8C8C525}" dt="2024-05-23T07:40:11.729" v="3612" actId="20577"/>
          <ac:spMkLst>
            <pc:docMk/>
            <pc:sldMk cId="2906943653" sldId="494"/>
            <ac:spMk id="3" creationId="{EE238EE8-089C-80A1-BA20-33458BAECF5F}"/>
          </ac:spMkLst>
        </pc:spChg>
      </pc:sldChg>
      <pc:sldChg chg="modSp add mod">
        <pc:chgData name="Luke Wang" userId="69b7a984b809f2c0" providerId="LiveId" clId="{0E8EDA72-2CB7-4B8A-982D-813EF8C8C525}" dt="2024-05-23T08:36:33.934" v="7394" actId="20577"/>
        <pc:sldMkLst>
          <pc:docMk/>
          <pc:sldMk cId="406415136" sldId="495"/>
        </pc:sldMkLst>
        <pc:spChg chg="mod">
          <ac:chgData name="Luke Wang" userId="69b7a984b809f2c0" providerId="LiveId" clId="{0E8EDA72-2CB7-4B8A-982D-813EF8C8C525}" dt="2024-05-23T08:36:32.433" v="7392" actId="20577"/>
          <ac:spMkLst>
            <pc:docMk/>
            <pc:sldMk cId="406415136" sldId="495"/>
            <ac:spMk id="2" creationId="{C642D557-54AB-BEA6-3C0A-74EC22B808D8}"/>
          </ac:spMkLst>
        </pc:spChg>
        <pc:spChg chg="mod">
          <ac:chgData name="Luke Wang" userId="69b7a984b809f2c0" providerId="LiveId" clId="{0E8EDA72-2CB7-4B8A-982D-813EF8C8C525}" dt="2024-05-23T08:36:33.934" v="7394" actId="20577"/>
          <ac:spMkLst>
            <pc:docMk/>
            <pc:sldMk cId="406415136" sldId="495"/>
            <ac:spMk id="3" creationId="{661FAB72-6276-5DDB-80D1-F25B01B3C2D7}"/>
          </ac:spMkLst>
        </pc:spChg>
      </pc:sldChg>
      <pc:sldChg chg="del">
        <pc:chgData name="Luke Wang" userId="69b7a984b809f2c0" providerId="LiveId" clId="{0E8EDA72-2CB7-4B8A-982D-813EF8C8C525}" dt="2024-05-23T07:39:46.161" v="3570" actId="2696"/>
        <pc:sldMkLst>
          <pc:docMk/>
          <pc:sldMk cId="3277231540" sldId="495"/>
        </pc:sldMkLst>
      </pc:sldChg>
      <pc:sldChg chg="del">
        <pc:chgData name="Luke Wang" userId="69b7a984b809f2c0" providerId="LiveId" clId="{0E8EDA72-2CB7-4B8A-982D-813EF8C8C525}" dt="2024-05-23T07:39:46.161" v="3570" actId="2696"/>
        <pc:sldMkLst>
          <pc:docMk/>
          <pc:sldMk cId="3367943369" sldId="496"/>
        </pc:sldMkLst>
      </pc:sldChg>
      <pc:sldChg chg="modSp add mod">
        <pc:chgData name="Luke Wang" userId="69b7a984b809f2c0" providerId="LiveId" clId="{0E8EDA72-2CB7-4B8A-982D-813EF8C8C525}" dt="2024-05-23T10:02:24.394" v="11422" actId="20577"/>
        <pc:sldMkLst>
          <pc:docMk/>
          <pc:sldMk cId="3504940371" sldId="496"/>
        </pc:sldMkLst>
        <pc:spChg chg="mod">
          <ac:chgData name="Luke Wang" userId="69b7a984b809f2c0" providerId="LiveId" clId="{0E8EDA72-2CB7-4B8A-982D-813EF8C8C525}" dt="2024-05-23T08:36:38.938" v="7397" actId="20577"/>
          <ac:spMkLst>
            <pc:docMk/>
            <pc:sldMk cId="3504940371" sldId="496"/>
            <ac:spMk id="2" creationId="{C642D557-54AB-BEA6-3C0A-74EC22B808D8}"/>
          </ac:spMkLst>
        </pc:spChg>
        <pc:spChg chg="mod">
          <ac:chgData name="Luke Wang" userId="69b7a984b809f2c0" providerId="LiveId" clId="{0E8EDA72-2CB7-4B8A-982D-813EF8C8C525}" dt="2024-05-23T10:02:24.394" v="11422" actId="20577"/>
          <ac:spMkLst>
            <pc:docMk/>
            <pc:sldMk cId="3504940371" sldId="496"/>
            <ac:spMk id="3" creationId="{661FAB72-6276-5DDB-80D1-F25B01B3C2D7}"/>
          </ac:spMkLst>
        </pc:spChg>
      </pc:sldChg>
      <pc:sldChg chg="del">
        <pc:chgData name="Luke Wang" userId="69b7a984b809f2c0" providerId="LiveId" clId="{0E8EDA72-2CB7-4B8A-982D-813EF8C8C525}" dt="2024-05-23T07:39:46.161" v="3570" actId="2696"/>
        <pc:sldMkLst>
          <pc:docMk/>
          <pc:sldMk cId="814421558" sldId="497"/>
        </pc:sldMkLst>
      </pc:sldChg>
      <pc:sldChg chg="addSp delSp modSp add mod">
        <pc:chgData name="Luke Wang" userId="69b7a984b809f2c0" providerId="LiveId" clId="{0E8EDA72-2CB7-4B8A-982D-813EF8C8C525}" dt="2024-05-23T09:45:14.941" v="9862" actId="1076"/>
        <pc:sldMkLst>
          <pc:docMk/>
          <pc:sldMk cId="2349088261" sldId="497"/>
        </pc:sldMkLst>
        <pc:spChg chg="mod">
          <ac:chgData name="Luke Wang" userId="69b7a984b809f2c0" providerId="LiveId" clId="{0E8EDA72-2CB7-4B8A-982D-813EF8C8C525}" dt="2024-05-23T08:36:35.219" v="7395" actId="20577"/>
          <ac:spMkLst>
            <pc:docMk/>
            <pc:sldMk cId="2349088261" sldId="497"/>
            <ac:spMk id="2" creationId="{FC09A37D-59AE-0B1C-5FFE-8AC236C58AE0}"/>
          </ac:spMkLst>
        </pc:spChg>
        <pc:spChg chg="mod">
          <ac:chgData name="Luke Wang" userId="69b7a984b809f2c0" providerId="LiveId" clId="{0E8EDA72-2CB7-4B8A-982D-813EF8C8C525}" dt="2024-05-23T09:44:56.092" v="9859" actId="20577"/>
          <ac:spMkLst>
            <pc:docMk/>
            <pc:sldMk cId="2349088261" sldId="497"/>
            <ac:spMk id="3" creationId="{58B79B6D-F646-85EA-E2BE-975AEF1E41C2}"/>
          </ac:spMkLst>
        </pc:spChg>
        <pc:picChg chg="add mod">
          <ac:chgData name="Luke Wang" userId="69b7a984b809f2c0" providerId="LiveId" clId="{0E8EDA72-2CB7-4B8A-982D-813EF8C8C525}" dt="2024-05-23T09:45:14.941" v="9862" actId="1076"/>
          <ac:picMkLst>
            <pc:docMk/>
            <pc:sldMk cId="2349088261" sldId="497"/>
            <ac:picMk id="6" creationId="{3ED35934-CDD9-A09D-99BD-71980699B551}"/>
          </ac:picMkLst>
        </pc:picChg>
        <pc:picChg chg="add del">
          <ac:chgData name="Luke Wang" userId="69b7a984b809f2c0" providerId="LiveId" clId="{0E8EDA72-2CB7-4B8A-982D-813EF8C8C525}" dt="2024-05-23T09:42:56.914" v="9622" actId="22"/>
          <ac:picMkLst>
            <pc:docMk/>
            <pc:sldMk cId="2349088261" sldId="497"/>
            <ac:picMk id="8" creationId="{092DAC04-6E0F-375E-EE4C-3B50F0EC71EB}"/>
          </ac:picMkLst>
        </pc:picChg>
        <pc:picChg chg="add del">
          <ac:chgData name="Luke Wang" userId="69b7a984b809f2c0" providerId="LiveId" clId="{0E8EDA72-2CB7-4B8A-982D-813EF8C8C525}" dt="2024-05-23T09:43:04.027" v="9624" actId="22"/>
          <ac:picMkLst>
            <pc:docMk/>
            <pc:sldMk cId="2349088261" sldId="497"/>
            <ac:picMk id="10" creationId="{C5BC5FE1-43C9-73C1-E24B-9DA75D415445}"/>
          </ac:picMkLst>
        </pc:picChg>
        <pc:picChg chg="add del mod">
          <ac:chgData name="Luke Wang" userId="69b7a984b809f2c0" providerId="LiveId" clId="{0E8EDA72-2CB7-4B8A-982D-813EF8C8C525}" dt="2024-05-23T09:45:11.163" v="9860" actId="478"/>
          <ac:picMkLst>
            <pc:docMk/>
            <pc:sldMk cId="2349088261" sldId="497"/>
            <ac:picMk id="11" creationId="{B38D58CD-E7DE-0767-2BE3-8948AB587754}"/>
          </ac:picMkLst>
        </pc:picChg>
      </pc:sldChg>
      <pc:sldChg chg="addSp modSp add mod">
        <pc:chgData name="Luke Wang" userId="69b7a984b809f2c0" providerId="LiveId" clId="{0E8EDA72-2CB7-4B8A-982D-813EF8C8C525}" dt="2024-05-23T09:37:17.186" v="9396" actId="1076"/>
        <pc:sldMkLst>
          <pc:docMk/>
          <pc:sldMk cId="623680163" sldId="498"/>
        </pc:sldMkLst>
        <pc:spChg chg="mod">
          <ac:chgData name="Luke Wang" userId="69b7a984b809f2c0" providerId="LiveId" clId="{0E8EDA72-2CB7-4B8A-982D-813EF8C8C525}" dt="2024-05-23T08:36:36.871" v="7396" actId="20577"/>
          <ac:spMkLst>
            <pc:docMk/>
            <pc:sldMk cId="623680163" sldId="498"/>
            <ac:spMk id="2" creationId="{09371564-6D0F-F075-E1AA-C3286504D483}"/>
          </ac:spMkLst>
        </pc:spChg>
        <pc:spChg chg="mod">
          <ac:chgData name="Luke Wang" userId="69b7a984b809f2c0" providerId="LiveId" clId="{0E8EDA72-2CB7-4B8A-982D-813EF8C8C525}" dt="2024-05-23T09:37:13.961" v="9395" actId="14100"/>
          <ac:spMkLst>
            <pc:docMk/>
            <pc:sldMk cId="623680163" sldId="498"/>
            <ac:spMk id="3" creationId="{7CC1D738-D713-BE85-8434-DFE91E0DEE49}"/>
          </ac:spMkLst>
        </pc:spChg>
        <pc:picChg chg="add mod">
          <ac:chgData name="Luke Wang" userId="69b7a984b809f2c0" providerId="LiveId" clId="{0E8EDA72-2CB7-4B8A-982D-813EF8C8C525}" dt="2024-05-23T09:37:17.186" v="9396" actId="1076"/>
          <ac:picMkLst>
            <pc:docMk/>
            <pc:sldMk cId="623680163" sldId="498"/>
            <ac:picMk id="5" creationId="{F5C84C45-9100-CEF1-479E-B10EA27F5A12}"/>
          </ac:picMkLst>
        </pc:picChg>
      </pc:sldChg>
      <pc:sldChg chg="del">
        <pc:chgData name="Luke Wang" userId="69b7a984b809f2c0" providerId="LiveId" clId="{0E8EDA72-2CB7-4B8A-982D-813EF8C8C525}" dt="2024-05-23T07:39:46.161" v="3570" actId="2696"/>
        <pc:sldMkLst>
          <pc:docMk/>
          <pc:sldMk cId="807588792" sldId="498"/>
        </pc:sldMkLst>
      </pc:sldChg>
      <pc:sldChg chg="addSp delSp modSp new mod delAnim modAnim">
        <pc:chgData name="Luke Wang" userId="69b7a984b809f2c0" providerId="LiveId" clId="{0E8EDA72-2CB7-4B8A-982D-813EF8C8C525}" dt="2024-05-23T10:04:04.833" v="11456" actId="6549"/>
        <pc:sldMkLst>
          <pc:docMk/>
          <pc:sldMk cId="262016971" sldId="499"/>
        </pc:sldMkLst>
        <pc:spChg chg="mod">
          <ac:chgData name="Luke Wang" userId="69b7a984b809f2c0" providerId="LiveId" clId="{0E8EDA72-2CB7-4B8A-982D-813EF8C8C525}" dt="2024-05-23T06:04:02.612" v="2832" actId="20577"/>
          <ac:spMkLst>
            <pc:docMk/>
            <pc:sldMk cId="262016971" sldId="499"/>
            <ac:spMk id="2" creationId="{15C47A5F-5F01-E641-BA3F-BA668FD3D1E2}"/>
          </ac:spMkLst>
        </pc:spChg>
        <pc:spChg chg="del">
          <ac:chgData name="Luke Wang" userId="69b7a984b809f2c0" providerId="LiveId" clId="{0E8EDA72-2CB7-4B8A-982D-813EF8C8C525}" dt="2024-05-23T07:33:51.572" v="3042" actId="478"/>
          <ac:spMkLst>
            <pc:docMk/>
            <pc:sldMk cId="262016971" sldId="499"/>
            <ac:spMk id="3" creationId="{2AAC6EEF-CE9E-0170-1E74-5C0436AC907A}"/>
          </ac:spMkLst>
        </pc:spChg>
        <pc:spChg chg="add mod">
          <ac:chgData name="Luke Wang" userId="69b7a984b809f2c0" providerId="LiveId" clId="{0E8EDA72-2CB7-4B8A-982D-813EF8C8C525}" dt="2024-05-23T07:35:16.916" v="3133" actId="255"/>
          <ac:spMkLst>
            <pc:docMk/>
            <pc:sldMk cId="262016971" sldId="499"/>
            <ac:spMk id="5" creationId="{9C8BE651-4F33-077E-ECC3-3767D132AD33}"/>
          </ac:spMkLst>
        </pc:spChg>
        <pc:spChg chg="add mod">
          <ac:chgData name="Luke Wang" userId="69b7a984b809f2c0" providerId="LiveId" clId="{0E8EDA72-2CB7-4B8A-982D-813EF8C8C525}" dt="2024-05-23T07:35:16.916" v="3133" actId="255"/>
          <ac:spMkLst>
            <pc:docMk/>
            <pc:sldMk cId="262016971" sldId="499"/>
            <ac:spMk id="6" creationId="{5C1EA1E8-40D0-D5D7-B6B6-671145C9CD9A}"/>
          </ac:spMkLst>
        </pc:spChg>
        <pc:spChg chg="add mod">
          <ac:chgData name="Luke Wang" userId="69b7a984b809f2c0" providerId="LiveId" clId="{0E8EDA72-2CB7-4B8A-982D-813EF8C8C525}" dt="2024-05-23T07:35:16.916" v="3133" actId="255"/>
          <ac:spMkLst>
            <pc:docMk/>
            <pc:sldMk cId="262016971" sldId="499"/>
            <ac:spMk id="7" creationId="{41194FAA-C56A-FE6E-4238-E69ECCB33D98}"/>
          </ac:spMkLst>
        </pc:spChg>
        <pc:spChg chg="add del mod">
          <ac:chgData name="Luke Wang" userId="69b7a984b809f2c0" providerId="LiveId" clId="{0E8EDA72-2CB7-4B8A-982D-813EF8C8C525}" dt="2024-05-23T07:33:48.241" v="3041" actId="478"/>
          <ac:spMkLst>
            <pc:docMk/>
            <pc:sldMk cId="262016971" sldId="499"/>
            <ac:spMk id="8" creationId="{EFB4E347-7A2E-179B-A06D-6B12FAD7C8AC}"/>
          </ac:spMkLst>
        </pc:spChg>
        <pc:spChg chg="add del mod">
          <ac:chgData name="Luke Wang" userId="69b7a984b809f2c0" providerId="LiveId" clId="{0E8EDA72-2CB7-4B8A-982D-813EF8C8C525}" dt="2024-05-23T07:33:53.489" v="3043" actId="478"/>
          <ac:spMkLst>
            <pc:docMk/>
            <pc:sldMk cId="262016971" sldId="499"/>
            <ac:spMk id="9" creationId="{69F5102F-7F76-7ED2-D5AF-0469C558C5D4}"/>
          </ac:spMkLst>
        </pc:spChg>
        <pc:spChg chg="add del mod">
          <ac:chgData name="Luke Wang" userId="69b7a984b809f2c0" providerId="LiveId" clId="{0E8EDA72-2CB7-4B8A-982D-813EF8C8C525}" dt="2024-05-23T07:33:53.489" v="3043" actId="478"/>
          <ac:spMkLst>
            <pc:docMk/>
            <pc:sldMk cId="262016971" sldId="499"/>
            <ac:spMk id="10" creationId="{73B8F10C-14F8-769F-9CBD-CF09266F1AA2}"/>
          </ac:spMkLst>
        </pc:spChg>
        <pc:spChg chg="add mod">
          <ac:chgData name="Luke Wang" userId="69b7a984b809f2c0" providerId="LiveId" clId="{0E8EDA72-2CB7-4B8A-982D-813EF8C8C525}" dt="2024-05-23T07:35:16.916" v="3133" actId="255"/>
          <ac:spMkLst>
            <pc:docMk/>
            <pc:sldMk cId="262016971" sldId="499"/>
            <ac:spMk id="11" creationId="{049B1600-4FC4-7A8C-6573-E3E185B86BA5}"/>
          </ac:spMkLst>
        </pc:spChg>
        <pc:spChg chg="add del mod">
          <ac:chgData name="Luke Wang" userId="69b7a984b809f2c0" providerId="LiveId" clId="{0E8EDA72-2CB7-4B8A-982D-813EF8C8C525}" dt="2024-05-23T07:33:53.489" v="3043" actId="478"/>
          <ac:spMkLst>
            <pc:docMk/>
            <pc:sldMk cId="262016971" sldId="499"/>
            <ac:spMk id="12" creationId="{63548AA2-BE51-E179-5152-388893AF75EE}"/>
          </ac:spMkLst>
        </pc:spChg>
        <pc:spChg chg="add del mod">
          <ac:chgData name="Luke Wang" userId="69b7a984b809f2c0" providerId="LiveId" clId="{0E8EDA72-2CB7-4B8A-982D-813EF8C8C525}" dt="2024-05-23T07:33:53.489" v="3043" actId="478"/>
          <ac:spMkLst>
            <pc:docMk/>
            <pc:sldMk cId="262016971" sldId="499"/>
            <ac:spMk id="13" creationId="{3C7B7C19-1595-F2F1-D10D-30A14DF4C28F}"/>
          </ac:spMkLst>
        </pc:spChg>
        <pc:spChg chg="add mod">
          <ac:chgData name="Luke Wang" userId="69b7a984b809f2c0" providerId="LiveId" clId="{0E8EDA72-2CB7-4B8A-982D-813EF8C8C525}" dt="2024-05-23T07:35:16.916" v="3133" actId="255"/>
          <ac:spMkLst>
            <pc:docMk/>
            <pc:sldMk cId="262016971" sldId="499"/>
            <ac:spMk id="14" creationId="{70DD9269-5D8A-FEE7-4B17-D05658136BC9}"/>
          </ac:spMkLst>
        </pc:spChg>
        <pc:spChg chg="add mod">
          <ac:chgData name="Luke Wang" userId="69b7a984b809f2c0" providerId="LiveId" clId="{0E8EDA72-2CB7-4B8A-982D-813EF8C8C525}" dt="2024-05-23T07:35:16.916" v="3133" actId="255"/>
          <ac:spMkLst>
            <pc:docMk/>
            <pc:sldMk cId="262016971" sldId="499"/>
            <ac:spMk id="15" creationId="{49E56605-0E7D-A728-0996-04E67DB02460}"/>
          </ac:spMkLst>
        </pc:spChg>
        <pc:spChg chg="add mod">
          <ac:chgData name="Luke Wang" userId="69b7a984b809f2c0" providerId="LiveId" clId="{0E8EDA72-2CB7-4B8A-982D-813EF8C8C525}" dt="2024-05-23T07:35:16.916" v="3133" actId="255"/>
          <ac:spMkLst>
            <pc:docMk/>
            <pc:sldMk cId="262016971" sldId="499"/>
            <ac:spMk id="16" creationId="{2CEFA915-DAF0-21DB-D2F4-CC3BBD57D73A}"/>
          </ac:spMkLst>
        </pc:spChg>
        <pc:spChg chg="add mod">
          <ac:chgData name="Luke Wang" userId="69b7a984b809f2c0" providerId="LiveId" clId="{0E8EDA72-2CB7-4B8A-982D-813EF8C8C525}" dt="2024-05-23T07:35:16.916" v="3133" actId="255"/>
          <ac:spMkLst>
            <pc:docMk/>
            <pc:sldMk cId="262016971" sldId="499"/>
            <ac:spMk id="17" creationId="{D900AF95-E36E-ACD4-3BB0-377283104CB0}"/>
          </ac:spMkLst>
        </pc:spChg>
        <pc:spChg chg="add mod">
          <ac:chgData name="Luke Wang" userId="69b7a984b809f2c0" providerId="LiveId" clId="{0E8EDA72-2CB7-4B8A-982D-813EF8C8C525}" dt="2024-05-23T07:35:16.916" v="3133" actId="255"/>
          <ac:spMkLst>
            <pc:docMk/>
            <pc:sldMk cId="262016971" sldId="499"/>
            <ac:spMk id="18" creationId="{6DF5637C-9C73-B382-F195-A40BB0AB06ED}"/>
          </ac:spMkLst>
        </pc:spChg>
        <pc:spChg chg="add mod">
          <ac:chgData name="Luke Wang" userId="69b7a984b809f2c0" providerId="LiveId" clId="{0E8EDA72-2CB7-4B8A-982D-813EF8C8C525}" dt="2024-05-23T07:35:16.916" v="3133" actId="255"/>
          <ac:spMkLst>
            <pc:docMk/>
            <pc:sldMk cId="262016971" sldId="499"/>
            <ac:spMk id="19" creationId="{3A4180D6-B9C1-4E73-0B77-B6096B51B85B}"/>
          </ac:spMkLst>
        </pc:spChg>
        <pc:spChg chg="add mod">
          <ac:chgData name="Luke Wang" userId="69b7a984b809f2c0" providerId="LiveId" clId="{0E8EDA72-2CB7-4B8A-982D-813EF8C8C525}" dt="2024-05-23T07:35:16.916" v="3133" actId="255"/>
          <ac:spMkLst>
            <pc:docMk/>
            <pc:sldMk cId="262016971" sldId="499"/>
            <ac:spMk id="20" creationId="{6DDAC18E-CE5F-92B2-FEA6-988856604261}"/>
          </ac:spMkLst>
        </pc:spChg>
        <pc:spChg chg="add mod">
          <ac:chgData name="Luke Wang" userId="69b7a984b809f2c0" providerId="LiveId" clId="{0E8EDA72-2CB7-4B8A-982D-813EF8C8C525}" dt="2024-05-23T07:35:16.916" v="3133" actId="255"/>
          <ac:spMkLst>
            <pc:docMk/>
            <pc:sldMk cId="262016971" sldId="499"/>
            <ac:spMk id="21" creationId="{305EECD8-8518-A5AD-CFC0-B8A1D65B56C6}"/>
          </ac:spMkLst>
        </pc:spChg>
        <pc:spChg chg="add mod">
          <ac:chgData name="Luke Wang" userId="69b7a984b809f2c0" providerId="LiveId" clId="{0E8EDA72-2CB7-4B8A-982D-813EF8C8C525}" dt="2024-05-23T07:35:16.916" v="3133" actId="255"/>
          <ac:spMkLst>
            <pc:docMk/>
            <pc:sldMk cId="262016971" sldId="499"/>
            <ac:spMk id="22" creationId="{36BDC175-F990-07D6-F84E-082945D8BD1F}"/>
          </ac:spMkLst>
        </pc:spChg>
        <pc:spChg chg="add mod">
          <ac:chgData name="Luke Wang" userId="69b7a984b809f2c0" providerId="LiveId" clId="{0E8EDA72-2CB7-4B8A-982D-813EF8C8C525}" dt="2024-05-23T10:04:04.833" v="11456" actId="6549"/>
          <ac:spMkLst>
            <pc:docMk/>
            <pc:sldMk cId="262016971" sldId="499"/>
            <ac:spMk id="23" creationId="{3C20A533-F0FA-9BEB-036C-86C5FE33BA5D}"/>
          </ac:spMkLst>
        </pc:spChg>
        <pc:spChg chg="add mod">
          <ac:chgData name="Luke Wang" userId="69b7a984b809f2c0" providerId="LiveId" clId="{0E8EDA72-2CB7-4B8A-982D-813EF8C8C525}" dt="2024-05-23T07:35:16.916" v="3133" actId="255"/>
          <ac:spMkLst>
            <pc:docMk/>
            <pc:sldMk cId="262016971" sldId="499"/>
            <ac:spMk id="24" creationId="{F42F8D94-FC9A-E83D-C93C-60C163581E7D}"/>
          </ac:spMkLst>
        </pc:spChg>
        <pc:spChg chg="add mod">
          <ac:chgData name="Luke Wang" userId="69b7a984b809f2c0" providerId="LiveId" clId="{0E8EDA72-2CB7-4B8A-982D-813EF8C8C525}" dt="2024-05-23T07:35:16.916" v="3133" actId="255"/>
          <ac:spMkLst>
            <pc:docMk/>
            <pc:sldMk cId="262016971" sldId="499"/>
            <ac:spMk id="25" creationId="{69910ABD-7474-A3CD-6B3C-A5B392FDB1DB}"/>
          </ac:spMkLst>
        </pc:spChg>
        <pc:spChg chg="add mod">
          <ac:chgData name="Luke Wang" userId="69b7a984b809f2c0" providerId="LiveId" clId="{0E8EDA72-2CB7-4B8A-982D-813EF8C8C525}" dt="2024-05-23T07:35:16.916" v="3133" actId="255"/>
          <ac:spMkLst>
            <pc:docMk/>
            <pc:sldMk cId="262016971" sldId="499"/>
            <ac:spMk id="26" creationId="{0D050D11-F5AF-F1E2-FB28-3C0C4A65E112}"/>
          </ac:spMkLst>
        </pc:spChg>
      </pc:sldChg>
      <pc:sldChg chg="modSp new del mod">
        <pc:chgData name="Luke Wang" userId="69b7a984b809f2c0" providerId="LiveId" clId="{0E8EDA72-2CB7-4B8A-982D-813EF8C8C525}" dt="2024-05-23T06:08:48.979" v="2865" actId="47"/>
        <pc:sldMkLst>
          <pc:docMk/>
          <pc:sldMk cId="772937741" sldId="500"/>
        </pc:sldMkLst>
        <pc:spChg chg="mod">
          <ac:chgData name="Luke Wang" userId="69b7a984b809f2c0" providerId="LiveId" clId="{0E8EDA72-2CB7-4B8A-982D-813EF8C8C525}" dt="2024-05-23T06:06:51.118" v="2864" actId="20577"/>
          <ac:spMkLst>
            <pc:docMk/>
            <pc:sldMk cId="772937741" sldId="500"/>
            <ac:spMk id="2" creationId="{B8D01E3E-2245-490C-1D7C-BE262AFF33A0}"/>
          </ac:spMkLst>
        </pc:spChg>
      </pc:sldChg>
      <pc:sldChg chg="modSp new mod">
        <pc:chgData name="Luke Wang" userId="69b7a984b809f2c0" providerId="LiveId" clId="{0E8EDA72-2CB7-4B8A-982D-813EF8C8C525}" dt="2024-05-23T07:46:35.956" v="4001" actId="20577"/>
        <pc:sldMkLst>
          <pc:docMk/>
          <pc:sldMk cId="2031777171" sldId="500"/>
        </pc:sldMkLst>
        <pc:spChg chg="mod">
          <ac:chgData name="Luke Wang" userId="69b7a984b809f2c0" providerId="LiveId" clId="{0E8EDA72-2CB7-4B8A-982D-813EF8C8C525}" dt="2024-05-23T07:46:21.590" v="3966" actId="20577"/>
          <ac:spMkLst>
            <pc:docMk/>
            <pc:sldMk cId="2031777171" sldId="500"/>
            <ac:spMk id="2" creationId="{8FE67363-90FD-1719-3C41-D162B735AFC4}"/>
          </ac:spMkLst>
        </pc:spChg>
        <pc:spChg chg="mod">
          <ac:chgData name="Luke Wang" userId="69b7a984b809f2c0" providerId="LiveId" clId="{0E8EDA72-2CB7-4B8A-982D-813EF8C8C525}" dt="2024-05-23T07:46:35.956" v="4001" actId="20577"/>
          <ac:spMkLst>
            <pc:docMk/>
            <pc:sldMk cId="2031777171" sldId="500"/>
            <ac:spMk id="3" creationId="{3D70FA1C-DEF2-59A4-22A9-103E34CD9C09}"/>
          </ac:spMkLst>
        </pc:spChg>
      </pc:sldChg>
      <pc:sldChg chg="addSp modSp add mod modAnim">
        <pc:chgData name="Luke Wang" userId="69b7a984b809f2c0" providerId="LiveId" clId="{0E8EDA72-2CB7-4B8A-982D-813EF8C8C525}" dt="2024-05-23T08:30:50.562" v="6780"/>
        <pc:sldMkLst>
          <pc:docMk/>
          <pc:sldMk cId="3530341704" sldId="501"/>
        </pc:sldMkLst>
        <pc:spChg chg="mod">
          <ac:chgData name="Luke Wang" userId="69b7a984b809f2c0" providerId="LiveId" clId="{0E8EDA72-2CB7-4B8A-982D-813EF8C8C525}" dt="2024-05-23T08:30:39.197" v="6778" actId="20577"/>
          <ac:spMkLst>
            <pc:docMk/>
            <pc:sldMk cId="3530341704" sldId="501"/>
            <ac:spMk id="3" creationId="{BBD5F090-12D1-9183-3FF5-8F842BB601F8}"/>
          </ac:spMkLst>
        </pc:spChg>
        <pc:picChg chg="add mod">
          <ac:chgData name="Luke Wang" userId="69b7a984b809f2c0" providerId="LiveId" clId="{0E8EDA72-2CB7-4B8A-982D-813EF8C8C525}" dt="2024-05-23T08:29:58.711" v="6706" actId="1076"/>
          <ac:picMkLst>
            <pc:docMk/>
            <pc:sldMk cId="3530341704" sldId="501"/>
            <ac:picMk id="6" creationId="{1736826E-8EFF-4800-F8A7-404B9CDD2804}"/>
          </ac:picMkLst>
        </pc:picChg>
      </pc:sldChg>
      <pc:sldChg chg="modSp new mod modAnim">
        <pc:chgData name="Luke Wang" userId="69b7a984b809f2c0" providerId="LiveId" clId="{0E8EDA72-2CB7-4B8A-982D-813EF8C8C525}" dt="2024-05-23T09:13:19.688" v="7750"/>
        <pc:sldMkLst>
          <pc:docMk/>
          <pc:sldMk cId="1886451583" sldId="502"/>
        </pc:sldMkLst>
        <pc:spChg chg="mod">
          <ac:chgData name="Luke Wang" userId="69b7a984b809f2c0" providerId="LiveId" clId="{0E8EDA72-2CB7-4B8A-982D-813EF8C8C525}" dt="2024-05-23T09:04:29.319" v="7499" actId="20577"/>
          <ac:spMkLst>
            <pc:docMk/>
            <pc:sldMk cId="1886451583" sldId="502"/>
            <ac:spMk id="2" creationId="{54AFA954-F3C9-FCB3-618D-69B3F09EDEF5}"/>
          </ac:spMkLst>
        </pc:spChg>
        <pc:spChg chg="mod">
          <ac:chgData name="Luke Wang" userId="69b7a984b809f2c0" providerId="LiveId" clId="{0E8EDA72-2CB7-4B8A-982D-813EF8C8C525}" dt="2024-05-23T09:13:12.616" v="7748" actId="20577"/>
          <ac:spMkLst>
            <pc:docMk/>
            <pc:sldMk cId="1886451583" sldId="502"/>
            <ac:spMk id="3" creationId="{BD8F952F-411F-C3DC-3BC4-0FF9590676D9}"/>
          </ac:spMkLst>
        </pc:spChg>
      </pc:sldChg>
      <pc:sldChg chg="modSp new mod">
        <pc:chgData name="Luke Wang" userId="69b7a984b809f2c0" providerId="LiveId" clId="{0E8EDA72-2CB7-4B8A-982D-813EF8C8C525}" dt="2024-05-23T09:15:22.980" v="7825" actId="20577"/>
        <pc:sldMkLst>
          <pc:docMk/>
          <pc:sldMk cId="1330124009" sldId="503"/>
        </pc:sldMkLst>
        <pc:spChg chg="mod">
          <ac:chgData name="Luke Wang" userId="69b7a984b809f2c0" providerId="LiveId" clId="{0E8EDA72-2CB7-4B8A-982D-813EF8C8C525}" dt="2024-05-23T09:14:47.902" v="7790" actId="20577"/>
          <ac:spMkLst>
            <pc:docMk/>
            <pc:sldMk cId="1330124009" sldId="503"/>
            <ac:spMk id="2" creationId="{41A51FB3-A42A-9C8E-EA65-ED5796FE74C4}"/>
          </ac:spMkLst>
        </pc:spChg>
        <pc:spChg chg="mod">
          <ac:chgData name="Luke Wang" userId="69b7a984b809f2c0" providerId="LiveId" clId="{0E8EDA72-2CB7-4B8A-982D-813EF8C8C525}" dt="2024-05-23T09:15:22.980" v="7825" actId="20577"/>
          <ac:spMkLst>
            <pc:docMk/>
            <pc:sldMk cId="1330124009" sldId="503"/>
            <ac:spMk id="3" creationId="{AA6816C5-9E87-2FA2-3246-FD5B6A77EC80}"/>
          </ac:spMkLst>
        </pc:spChg>
      </pc:sldChg>
      <pc:sldChg chg="modSp new mod">
        <pc:chgData name="Luke Wang" userId="69b7a984b809f2c0" providerId="LiveId" clId="{0E8EDA72-2CB7-4B8A-982D-813EF8C8C525}" dt="2024-05-23T09:20:18.565" v="8267" actId="20577"/>
        <pc:sldMkLst>
          <pc:docMk/>
          <pc:sldMk cId="207794290" sldId="504"/>
        </pc:sldMkLst>
        <pc:spChg chg="mod">
          <ac:chgData name="Luke Wang" userId="69b7a984b809f2c0" providerId="LiveId" clId="{0E8EDA72-2CB7-4B8A-982D-813EF8C8C525}" dt="2024-05-23T09:15:30.233" v="7847" actId="20577"/>
          <ac:spMkLst>
            <pc:docMk/>
            <pc:sldMk cId="207794290" sldId="504"/>
            <ac:spMk id="2" creationId="{519C875D-24B2-E6D5-8DDA-A75547B58D86}"/>
          </ac:spMkLst>
        </pc:spChg>
        <pc:spChg chg="mod">
          <ac:chgData name="Luke Wang" userId="69b7a984b809f2c0" providerId="LiveId" clId="{0E8EDA72-2CB7-4B8A-982D-813EF8C8C525}" dt="2024-05-23T09:20:18.565" v="8267" actId="20577"/>
          <ac:spMkLst>
            <pc:docMk/>
            <pc:sldMk cId="207794290" sldId="504"/>
            <ac:spMk id="3" creationId="{4264FDCE-55F3-57C7-AD9E-65010D7BA66C}"/>
          </ac:spMkLst>
        </pc:spChg>
      </pc:sldChg>
      <pc:sldChg chg="modSp new mod">
        <pc:chgData name="Luke Wang" userId="69b7a984b809f2c0" providerId="LiveId" clId="{0E8EDA72-2CB7-4B8A-982D-813EF8C8C525}" dt="2024-05-23T10:07:08.266" v="11472" actId="20577"/>
        <pc:sldMkLst>
          <pc:docMk/>
          <pc:sldMk cId="628592362" sldId="505"/>
        </pc:sldMkLst>
        <pc:spChg chg="mod">
          <ac:chgData name="Luke Wang" userId="69b7a984b809f2c0" providerId="LiveId" clId="{0E8EDA72-2CB7-4B8A-982D-813EF8C8C525}" dt="2024-05-23T09:20:32.318" v="8295" actId="20577"/>
          <ac:spMkLst>
            <pc:docMk/>
            <pc:sldMk cId="628592362" sldId="505"/>
            <ac:spMk id="2" creationId="{967CCE35-EF4A-03C8-DECB-90EE8DBF83BB}"/>
          </ac:spMkLst>
        </pc:spChg>
        <pc:spChg chg="mod">
          <ac:chgData name="Luke Wang" userId="69b7a984b809f2c0" providerId="LiveId" clId="{0E8EDA72-2CB7-4B8A-982D-813EF8C8C525}" dt="2024-05-23T10:07:08.266" v="11472" actId="20577"/>
          <ac:spMkLst>
            <pc:docMk/>
            <pc:sldMk cId="628592362" sldId="505"/>
            <ac:spMk id="3" creationId="{D2A2EEEA-E3C3-FC06-A2AA-313DF060493B}"/>
          </ac:spMkLst>
        </pc:spChg>
      </pc:sldChg>
      <pc:sldChg chg="modSp new mod">
        <pc:chgData name="Luke Wang" userId="69b7a984b809f2c0" providerId="LiveId" clId="{0E8EDA72-2CB7-4B8A-982D-813EF8C8C525}" dt="2024-05-23T09:34:01.186" v="9271" actId="20577"/>
        <pc:sldMkLst>
          <pc:docMk/>
          <pc:sldMk cId="231890943" sldId="506"/>
        </pc:sldMkLst>
        <pc:spChg chg="mod">
          <ac:chgData name="Luke Wang" userId="69b7a984b809f2c0" providerId="LiveId" clId="{0E8EDA72-2CB7-4B8A-982D-813EF8C8C525}" dt="2024-05-23T09:24:52.167" v="8714" actId="20577"/>
          <ac:spMkLst>
            <pc:docMk/>
            <pc:sldMk cId="231890943" sldId="506"/>
            <ac:spMk id="2" creationId="{A0E8F725-0CAE-4D65-254C-E929544C2296}"/>
          </ac:spMkLst>
        </pc:spChg>
        <pc:spChg chg="mod">
          <ac:chgData name="Luke Wang" userId="69b7a984b809f2c0" providerId="LiveId" clId="{0E8EDA72-2CB7-4B8A-982D-813EF8C8C525}" dt="2024-05-23T09:34:01.186" v="9271" actId="20577"/>
          <ac:spMkLst>
            <pc:docMk/>
            <pc:sldMk cId="231890943" sldId="506"/>
            <ac:spMk id="3" creationId="{759A1764-6A59-96D2-533D-30C744148BF9}"/>
          </ac:spMkLst>
        </pc:spChg>
      </pc:sldChg>
      <pc:sldChg chg="addSp delSp modSp new mod">
        <pc:chgData name="Luke Wang" userId="69b7a984b809f2c0" providerId="LiveId" clId="{0E8EDA72-2CB7-4B8A-982D-813EF8C8C525}" dt="2024-05-23T09:32:55.419" v="9166" actId="1076"/>
        <pc:sldMkLst>
          <pc:docMk/>
          <pc:sldMk cId="2232381462" sldId="507"/>
        </pc:sldMkLst>
        <pc:spChg chg="mod">
          <ac:chgData name="Luke Wang" userId="69b7a984b809f2c0" providerId="LiveId" clId="{0E8EDA72-2CB7-4B8A-982D-813EF8C8C525}" dt="2024-05-23T09:27:50.268" v="8896" actId="20577"/>
          <ac:spMkLst>
            <pc:docMk/>
            <pc:sldMk cId="2232381462" sldId="507"/>
            <ac:spMk id="2" creationId="{A0290966-0A96-4816-E3E6-15DF7D2D4BB8}"/>
          </ac:spMkLst>
        </pc:spChg>
        <pc:spChg chg="mod">
          <ac:chgData name="Luke Wang" userId="69b7a984b809f2c0" providerId="LiveId" clId="{0E8EDA72-2CB7-4B8A-982D-813EF8C8C525}" dt="2024-05-23T09:32:48.678" v="9164" actId="20577"/>
          <ac:spMkLst>
            <pc:docMk/>
            <pc:sldMk cId="2232381462" sldId="507"/>
            <ac:spMk id="3" creationId="{A7069C0F-2344-EDF3-9145-A8259436F299}"/>
          </ac:spMkLst>
        </pc:spChg>
        <pc:spChg chg="add mod">
          <ac:chgData name="Luke Wang" userId="69b7a984b809f2c0" providerId="LiveId" clId="{0E8EDA72-2CB7-4B8A-982D-813EF8C8C525}" dt="2024-05-23T09:32:53.388" v="9165" actId="1076"/>
          <ac:spMkLst>
            <pc:docMk/>
            <pc:sldMk cId="2232381462" sldId="507"/>
            <ac:spMk id="6" creationId="{E7786D5D-55DB-4982-6F26-3E5687AFFCBF}"/>
          </ac:spMkLst>
        </pc:spChg>
        <pc:spChg chg="add del">
          <ac:chgData name="Luke Wang" userId="69b7a984b809f2c0" providerId="LiveId" clId="{0E8EDA72-2CB7-4B8A-982D-813EF8C8C525}" dt="2024-05-23T09:32:04.325" v="9119" actId="478"/>
          <ac:spMkLst>
            <pc:docMk/>
            <pc:sldMk cId="2232381462" sldId="507"/>
            <ac:spMk id="7" creationId="{E3B40651-64ED-6C95-6772-40F836E09AF7}"/>
          </ac:spMkLst>
        </pc:spChg>
        <pc:picChg chg="add mod">
          <ac:chgData name="Luke Wang" userId="69b7a984b809f2c0" providerId="LiveId" clId="{0E8EDA72-2CB7-4B8A-982D-813EF8C8C525}" dt="2024-05-23T09:32:55.419" v="9166" actId="1076"/>
          <ac:picMkLst>
            <pc:docMk/>
            <pc:sldMk cId="2232381462" sldId="507"/>
            <ac:picMk id="8" creationId="{8BA9A7F0-B4B6-F446-CF13-732DC87E6F06}"/>
          </ac:picMkLst>
        </pc:picChg>
      </pc:sldChg>
      <pc:sldChg chg="addSp modSp new mod">
        <pc:chgData name="Luke Wang" userId="69b7a984b809f2c0" providerId="LiveId" clId="{0E8EDA72-2CB7-4B8A-982D-813EF8C8C525}" dt="2024-05-23T10:01:58.579" v="11344" actId="14100"/>
        <pc:sldMkLst>
          <pc:docMk/>
          <pc:sldMk cId="3596243946" sldId="508"/>
        </pc:sldMkLst>
        <pc:spChg chg="mod">
          <ac:chgData name="Luke Wang" userId="69b7a984b809f2c0" providerId="LiveId" clId="{0E8EDA72-2CB7-4B8A-982D-813EF8C8C525}" dt="2024-05-23T09:46:00.524" v="9872" actId="20577"/>
          <ac:spMkLst>
            <pc:docMk/>
            <pc:sldMk cId="3596243946" sldId="508"/>
            <ac:spMk id="2" creationId="{5AB04A22-1A34-50DD-D82A-AE1D0D7A81CB}"/>
          </ac:spMkLst>
        </pc:spChg>
        <pc:spChg chg="mod">
          <ac:chgData name="Luke Wang" userId="69b7a984b809f2c0" providerId="LiveId" clId="{0E8EDA72-2CB7-4B8A-982D-813EF8C8C525}" dt="2024-05-23T10:01:58.579" v="11344" actId="14100"/>
          <ac:spMkLst>
            <pc:docMk/>
            <pc:sldMk cId="3596243946" sldId="508"/>
            <ac:spMk id="3" creationId="{6889D561-B5AB-50C7-0EBF-69A2D0CA8613}"/>
          </ac:spMkLst>
        </pc:spChg>
        <pc:spChg chg="add mod">
          <ac:chgData name="Luke Wang" userId="69b7a984b809f2c0" providerId="LiveId" clId="{0E8EDA72-2CB7-4B8A-982D-813EF8C8C525}" dt="2024-05-23T10:01:34.373" v="11339" actId="1076"/>
          <ac:spMkLst>
            <pc:docMk/>
            <pc:sldMk cId="3596243946" sldId="508"/>
            <ac:spMk id="5" creationId="{6EB261F6-A542-3270-81B7-7ECC0E88B303}"/>
          </ac:spMkLst>
        </pc:spChg>
        <pc:picChg chg="add mod">
          <ac:chgData name="Luke Wang" userId="69b7a984b809f2c0" providerId="LiveId" clId="{0E8EDA72-2CB7-4B8A-982D-813EF8C8C525}" dt="2024-05-23T10:01:56.678" v="11343" actId="1076"/>
          <ac:picMkLst>
            <pc:docMk/>
            <pc:sldMk cId="3596243946" sldId="508"/>
            <ac:picMk id="7" creationId="{CE765690-35B3-072C-BB7D-6AD3A6EF4985}"/>
          </ac:picMkLst>
        </pc:picChg>
      </pc:sldChg>
      <pc:sldChg chg="modSp new mod">
        <pc:chgData name="Luke Wang" userId="69b7a984b809f2c0" providerId="LiveId" clId="{0E8EDA72-2CB7-4B8A-982D-813EF8C8C525}" dt="2024-05-23T09:52:56.988" v="10439" actId="20577"/>
        <pc:sldMkLst>
          <pc:docMk/>
          <pc:sldMk cId="2559480621" sldId="509"/>
        </pc:sldMkLst>
        <pc:spChg chg="mod">
          <ac:chgData name="Luke Wang" userId="69b7a984b809f2c0" providerId="LiveId" clId="{0E8EDA72-2CB7-4B8A-982D-813EF8C8C525}" dt="2024-05-23T09:51:09.801" v="10214" actId="404"/>
          <ac:spMkLst>
            <pc:docMk/>
            <pc:sldMk cId="2559480621" sldId="509"/>
            <ac:spMk id="2" creationId="{76232F57-A0B4-2DF9-26D8-5CC7C78EA412}"/>
          </ac:spMkLst>
        </pc:spChg>
        <pc:spChg chg="mod">
          <ac:chgData name="Luke Wang" userId="69b7a984b809f2c0" providerId="LiveId" clId="{0E8EDA72-2CB7-4B8A-982D-813EF8C8C525}" dt="2024-05-23T09:52:56.988" v="10439" actId="20577"/>
          <ac:spMkLst>
            <pc:docMk/>
            <pc:sldMk cId="2559480621" sldId="509"/>
            <ac:spMk id="3" creationId="{925021CA-96C1-A0B2-D9D2-B843A767C2BA}"/>
          </ac:spMkLst>
        </pc:spChg>
      </pc:sldChg>
      <pc:sldChg chg="addSp delSp modSp add mod">
        <pc:chgData name="Luke Wang" userId="69b7a984b809f2c0" providerId="LiveId" clId="{0E8EDA72-2CB7-4B8A-982D-813EF8C8C525}" dt="2024-05-23T09:57:22.889" v="10953" actId="6549"/>
        <pc:sldMkLst>
          <pc:docMk/>
          <pc:sldMk cId="3841787075" sldId="510"/>
        </pc:sldMkLst>
        <pc:spChg chg="mod">
          <ac:chgData name="Luke Wang" userId="69b7a984b809f2c0" providerId="LiveId" clId="{0E8EDA72-2CB7-4B8A-982D-813EF8C8C525}" dt="2024-05-23T09:51:16.980" v="10222" actId="20577"/>
          <ac:spMkLst>
            <pc:docMk/>
            <pc:sldMk cId="3841787075" sldId="510"/>
            <ac:spMk id="2" creationId="{76232F57-A0B4-2DF9-26D8-5CC7C78EA412}"/>
          </ac:spMkLst>
        </pc:spChg>
        <pc:spChg chg="mod">
          <ac:chgData name="Luke Wang" userId="69b7a984b809f2c0" providerId="LiveId" clId="{0E8EDA72-2CB7-4B8A-982D-813EF8C8C525}" dt="2024-05-23T09:54:36.082" v="10628" actId="27636"/>
          <ac:spMkLst>
            <pc:docMk/>
            <pc:sldMk cId="3841787075" sldId="510"/>
            <ac:spMk id="3" creationId="{925021CA-96C1-A0B2-D9D2-B843A767C2BA}"/>
          </ac:spMkLst>
        </pc:spChg>
        <pc:spChg chg="add del">
          <ac:chgData name="Luke Wang" userId="69b7a984b809f2c0" providerId="LiveId" clId="{0E8EDA72-2CB7-4B8A-982D-813EF8C8C525}" dt="2024-05-23T09:54:27.207" v="10621" actId="22"/>
          <ac:spMkLst>
            <pc:docMk/>
            <pc:sldMk cId="3841787075" sldId="510"/>
            <ac:spMk id="6" creationId="{65C57968-1D97-D34D-B743-9F49D19EA8F8}"/>
          </ac:spMkLst>
        </pc:spChg>
        <pc:spChg chg="add mod">
          <ac:chgData name="Luke Wang" userId="69b7a984b809f2c0" providerId="LiveId" clId="{0E8EDA72-2CB7-4B8A-982D-813EF8C8C525}" dt="2024-05-23T09:57:22.889" v="10953" actId="6549"/>
          <ac:spMkLst>
            <pc:docMk/>
            <pc:sldMk cId="3841787075" sldId="510"/>
            <ac:spMk id="7" creationId="{D059D781-5666-0465-E755-A27A47DF2510}"/>
          </ac:spMkLst>
        </pc:spChg>
      </pc:sldChg>
      <pc:sldChg chg="addSp modSp add mod">
        <pc:chgData name="Luke Wang" userId="69b7a984b809f2c0" providerId="LiveId" clId="{0E8EDA72-2CB7-4B8A-982D-813EF8C8C525}" dt="2024-05-23T09:56:22.382" v="10916" actId="1076"/>
        <pc:sldMkLst>
          <pc:docMk/>
          <pc:sldMk cId="404222661" sldId="511"/>
        </pc:sldMkLst>
        <pc:spChg chg="mod">
          <ac:chgData name="Luke Wang" userId="69b7a984b809f2c0" providerId="LiveId" clId="{0E8EDA72-2CB7-4B8A-982D-813EF8C8C525}" dt="2024-05-23T09:51:22.510" v="10235" actId="20577"/>
          <ac:spMkLst>
            <pc:docMk/>
            <pc:sldMk cId="404222661" sldId="511"/>
            <ac:spMk id="2" creationId="{76232F57-A0B4-2DF9-26D8-5CC7C78EA412}"/>
          </ac:spMkLst>
        </pc:spChg>
        <pc:spChg chg="mod">
          <ac:chgData name="Luke Wang" userId="69b7a984b809f2c0" providerId="LiveId" clId="{0E8EDA72-2CB7-4B8A-982D-813EF8C8C525}" dt="2024-05-23T09:55:44.051" v="10810" actId="20577"/>
          <ac:spMkLst>
            <pc:docMk/>
            <pc:sldMk cId="404222661" sldId="511"/>
            <ac:spMk id="3" creationId="{925021CA-96C1-A0B2-D9D2-B843A767C2BA}"/>
          </ac:spMkLst>
        </pc:spChg>
        <pc:spChg chg="add mod">
          <ac:chgData name="Luke Wang" userId="69b7a984b809f2c0" providerId="LiveId" clId="{0E8EDA72-2CB7-4B8A-982D-813EF8C8C525}" dt="2024-05-23T09:56:22.382" v="10916" actId="1076"/>
          <ac:spMkLst>
            <pc:docMk/>
            <pc:sldMk cId="404222661" sldId="511"/>
            <ac:spMk id="5" creationId="{CFB42CC8-9B91-EAA1-1C2C-7281BF649A7E}"/>
          </ac:spMkLst>
        </pc:spChg>
      </pc:sldChg>
      <pc:sldChg chg="addSp modSp new mod">
        <pc:chgData name="Luke Wang" userId="69b7a984b809f2c0" providerId="LiveId" clId="{0E8EDA72-2CB7-4B8A-982D-813EF8C8C525}" dt="2024-05-23T10:00:40.509" v="11298" actId="20577"/>
        <pc:sldMkLst>
          <pc:docMk/>
          <pc:sldMk cId="836289276" sldId="512"/>
        </pc:sldMkLst>
        <pc:spChg chg="mod">
          <ac:chgData name="Luke Wang" userId="69b7a984b809f2c0" providerId="LiveId" clId="{0E8EDA72-2CB7-4B8A-982D-813EF8C8C525}" dt="2024-05-23T09:57:32.983" v="10976" actId="20577"/>
          <ac:spMkLst>
            <pc:docMk/>
            <pc:sldMk cId="836289276" sldId="512"/>
            <ac:spMk id="2" creationId="{5C17780C-2933-F440-8046-4A9227D5400A}"/>
          </ac:spMkLst>
        </pc:spChg>
        <pc:spChg chg="mod">
          <ac:chgData name="Luke Wang" userId="69b7a984b809f2c0" providerId="LiveId" clId="{0E8EDA72-2CB7-4B8A-982D-813EF8C8C525}" dt="2024-05-23T10:00:40.509" v="11298" actId="20577"/>
          <ac:spMkLst>
            <pc:docMk/>
            <pc:sldMk cId="836289276" sldId="512"/>
            <ac:spMk id="3" creationId="{5B43DDAB-0F3A-AB6E-FE19-CA06CB3D77F9}"/>
          </ac:spMkLst>
        </pc:spChg>
        <pc:spChg chg="add mod">
          <ac:chgData name="Luke Wang" userId="69b7a984b809f2c0" providerId="LiveId" clId="{0E8EDA72-2CB7-4B8A-982D-813EF8C8C525}" dt="2024-05-23T10:00:20.181" v="11272" actId="1076"/>
          <ac:spMkLst>
            <pc:docMk/>
            <pc:sldMk cId="836289276" sldId="512"/>
            <ac:spMk id="7" creationId="{03C82058-4C29-7E01-AD78-A7898546A030}"/>
          </ac:spMkLst>
        </pc:spChg>
        <pc:picChg chg="add mod">
          <ac:chgData name="Luke Wang" userId="69b7a984b809f2c0" providerId="LiveId" clId="{0E8EDA72-2CB7-4B8A-982D-813EF8C8C525}" dt="2024-05-23T10:00:21.026" v="11273" actId="1076"/>
          <ac:picMkLst>
            <pc:docMk/>
            <pc:sldMk cId="836289276" sldId="512"/>
            <ac:picMk id="6" creationId="{451A7147-6CCB-DCC7-2BA5-B16BA21DA3C4}"/>
          </ac:picMkLst>
        </pc:picChg>
      </pc:sldChg>
    </pc:docChg>
  </pc:docChgLst>
  <pc:docChgLst>
    <pc:chgData name="Luke Wang" userId="69b7a984b809f2c0" providerId="LiveId" clId="{AF5F2220-6B3E-4009-B333-14BADCB857CF}"/>
    <pc:docChg chg="addSld delSld modSld">
      <pc:chgData name="Luke Wang" userId="69b7a984b809f2c0" providerId="LiveId" clId="{AF5F2220-6B3E-4009-B333-14BADCB857CF}" dt="2024-05-08T06:15:20.292" v="436"/>
      <pc:docMkLst>
        <pc:docMk/>
      </pc:docMkLst>
      <pc:sldChg chg="modSp mod">
        <pc:chgData name="Luke Wang" userId="69b7a984b809f2c0" providerId="LiveId" clId="{AF5F2220-6B3E-4009-B333-14BADCB857CF}" dt="2024-05-08T06:10:15.501" v="15" actId="20577"/>
        <pc:sldMkLst>
          <pc:docMk/>
          <pc:sldMk cId="0" sldId="256"/>
        </pc:sldMkLst>
        <pc:spChg chg="mod">
          <ac:chgData name="Luke Wang" userId="69b7a984b809f2c0" providerId="LiveId" clId="{AF5F2220-6B3E-4009-B333-14BADCB857CF}" dt="2024-05-08T06:10:15.501" v="15" actId="20577"/>
          <ac:spMkLst>
            <pc:docMk/>
            <pc:sldMk cId="0" sldId="256"/>
            <ac:spMk id="2" creationId="{00000000-0000-0000-0000-000000000000}"/>
          </ac:spMkLst>
        </pc:spChg>
      </pc:sldChg>
      <pc:sldChg chg="modSp mod">
        <pc:chgData name="Luke Wang" userId="69b7a984b809f2c0" providerId="LiveId" clId="{AF5F2220-6B3E-4009-B333-14BADCB857CF}" dt="2024-05-08T06:14:58.431" v="424" actId="20577"/>
        <pc:sldMkLst>
          <pc:docMk/>
          <pc:sldMk cId="762335526" sldId="306"/>
        </pc:sldMkLst>
        <pc:spChg chg="mod">
          <ac:chgData name="Luke Wang" userId="69b7a984b809f2c0" providerId="LiveId" clId="{AF5F2220-6B3E-4009-B333-14BADCB857CF}" dt="2024-05-08T06:14:58.431" v="424" actId="20577"/>
          <ac:spMkLst>
            <pc:docMk/>
            <pc:sldMk cId="762335526" sldId="306"/>
            <ac:spMk id="3" creationId="{EE238EE8-089C-80A1-BA20-33458BAECF5F}"/>
          </ac:spMkLst>
        </pc:spChg>
      </pc:sldChg>
      <pc:sldChg chg="modSp new mod">
        <pc:chgData name="Luke Wang" userId="69b7a984b809f2c0" providerId="LiveId" clId="{AF5F2220-6B3E-4009-B333-14BADCB857CF}" dt="2024-05-08T06:11:52.961" v="163" actId="20577"/>
        <pc:sldMkLst>
          <pc:docMk/>
          <pc:sldMk cId="338956380" sldId="307"/>
        </pc:sldMkLst>
        <pc:spChg chg="mod">
          <ac:chgData name="Luke Wang" userId="69b7a984b809f2c0" providerId="LiveId" clId="{AF5F2220-6B3E-4009-B333-14BADCB857CF}" dt="2024-05-08T06:11:04.422" v="100" actId="20577"/>
          <ac:spMkLst>
            <pc:docMk/>
            <pc:sldMk cId="338956380" sldId="307"/>
            <ac:spMk id="2" creationId="{C22560D4-29BB-43FE-4DC3-170B4CFF3255}"/>
          </ac:spMkLst>
        </pc:spChg>
        <pc:spChg chg="mod">
          <ac:chgData name="Luke Wang" userId="69b7a984b809f2c0" providerId="LiveId" clId="{AF5F2220-6B3E-4009-B333-14BADCB857CF}" dt="2024-05-08T06:11:52.961" v="163" actId="20577"/>
          <ac:spMkLst>
            <pc:docMk/>
            <pc:sldMk cId="338956380" sldId="307"/>
            <ac:spMk id="3" creationId="{BAC55402-616E-6AA7-2DB7-9CA017B0D3D8}"/>
          </ac:spMkLst>
        </pc:spChg>
      </pc:sldChg>
      <pc:sldChg chg="del">
        <pc:chgData name="Luke Wang" userId="69b7a984b809f2c0" providerId="LiveId" clId="{AF5F2220-6B3E-4009-B333-14BADCB857CF}" dt="2024-05-08T06:10:26.842" v="16" actId="47"/>
        <pc:sldMkLst>
          <pc:docMk/>
          <pc:sldMk cId="3487508498" sldId="307"/>
        </pc:sldMkLst>
      </pc:sldChg>
      <pc:sldChg chg="modSp add mod">
        <pc:chgData name="Luke Wang" userId="69b7a984b809f2c0" providerId="LiveId" clId="{AF5F2220-6B3E-4009-B333-14BADCB857CF}" dt="2024-05-08T06:15:11.882" v="435" actId="20577"/>
        <pc:sldMkLst>
          <pc:docMk/>
          <pc:sldMk cId="1913396752" sldId="308"/>
        </pc:sldMkLst>
        <pc:spChg chg="mod">
          <ac:chgData name="Luke Wang" userId="69b7a984b809f2c0" providerId="LiveId" clId="{AF5F2220-6B3E-4009-B333-14BADCB857CF}" dt="2024-05-08T06:15:11.882" v="435" actId="20577"/>
          <ac:spMkLst>
            <pc:docMk/>
            <pc:sldMk cId="1913396752" sldId="308"/>
            <ac:spMk id="3" creationId="{EE238EE8-089C-80A1-BA20-33458BAECF5F}"/>
          </ac:spMkLst>
        </pc:spChg>
      </pc:sldChg>
      <pc:sldChg chg="del">
        <pc:chgData name="Luke Wang" userId="69b7a984b809f2c0" providerId="LiveId" clId="{AF5F2220-6B3E-4009-B333-14BADCB857CF}" dt="2024-05-08T06:10:26.842" v="16" actId="47"/>
        <pc:sldMkLst>
          <pc:docMk/>
          <pc:sldMk cId="4163808327" sldId="308"/>
        </pc:sldMkLst>
      </pc:sldChg>
      <pc:sldChg chg="del">
        <pc:chgData name="Luke Wang" userId="69b7a984b809f2c0" providerId="LiveId" clId="{AF5F2220-6B3E-4009-B333-14BADCB857CF}" dt="2024-05-08T06:10:26.842" v="16" actId="47"/>
        <pc:sldMkLst>
          <pc:docMk/>
          <pc:sldMk cId="240113907" sldId="309"/>
        </pc:sldMkLst>
      </pc:sldChg>
      <pc:sldChg chg="modSp add mod">
        <pc:chgData name="Luke Wang" userId="69b7a984b809f2c0" providerId="LiveId" clId="{AF5F2220-6B3E-4009-B333-14BADCB857CF}" dt="2024-05-08T06:13:09.158" v="247" actId="20577"/>
        <pc:sldMkLst>
          <pc:docMk/>
          <pc:sldMk cId="2051595506" sldId="309"/>
        </pc:sldMkLst>
        <pc:spChg chg="mod">
          <ac:chgData name="Luke Wang" userId="69b7a984b809f2c0" providerId="LiveId" clId="{AF5F2220-6B3E-4009-B333-14BADCB857CF}" dt="2024-05-08T06:12:36.041" v="182" actId="20577"/>
          <ac:spMkLst>
            <pc:docMk/>
            <pc:sldMk cId="2051595506" sldId="309"/>
            <ac:spMk id="2" creationId="{C22560D4-29BB-43FE-4DC3-170B4CFF3255}"/>
          </ac:spMkLst>
        </pc:spChg>
        <pc:spChg chg="mod">
          <ac:chgData name="Luke Wang" userId="69b7a984b809f2c0" providerId="LiveId" clId="{AF5F2220-6B3E-4009-B333-14BADCB857CF}" dt="2024-05-08T06:13:09.158" v="247" actId="20577"/>
          <ac:spMkLst>
            <pc:docMk/>
            <pc:sldMk cId="2051595506" sldId="309"/>
            <ac:spMk id="3" creationId="{BAC55402-616E-6AA7-2DB7-9CA017B0D3D8}"/>
          </ac:spMkLst>
        </pc:spChg>
      </pc:sldChg>
      <pc:sldChg chg="modSp add mod">
        <pc:chgData name="Luke Wang" userId="69b7a984b809f2c0" providerId="LiveId" clId="{AF5F2220-6B3E-4009-B333-14BADCB857CF}" dt="2024-05-08T06:15:20.292" v="436"/>
        <pc:sldMkLst>
          <pc:docMk/>
          <pc:sldMk cId="2512654444" sldId="310"/>
        </pc:sldMkLst>
        <pc:spChg chg="mod">
          <ac:chgData name="Luke Wang" userId="69b7a984b809f2c0" providerId="LiveId" clId="{AF5F2220-6B3E-4009-B333-14BADCB857CF}" dt="2024-05-08T06:15:20.292" v="436"/>
          <ac:spMkLst>
            <pc:docMk/>
            <pc:sldMk cId="2512654444" sldId="310"/>
            <ac:spMk id="3" creationId="{EE238EE8-089C-80A1-BA20-33458BAECF5F}"/>
          </ac:spMkLst>
        </pc:spChg>
      </pc:sldChg>
      <pc:sldChg chg="modSp add mod">
        <pc:chgData name="Luke Wang" userId="69b7a984b809f2c0" providerId="LiveId" clId="{AF5F2220-6B3E-4009-B333-14BADCB857CF}" dt="2024-05-08T06:14:46.743" v="412" actId="20577"/>
        <pc:sldMkLst>
          <pc:docMk/>
          <pc:sldMk cId="2335783128" sldId="311"/>
        </pc:sldMkLst>
        <pc:spChg chg="mod">
          <ac:chgData name="Luke Wang" userId="69b7a984b809f2c0" providerId="LiveId" clId="{AF5F2220-6B3E-4009-B333-14BADCB857CF}" dt="2024-05-08T06:14:46.743" v="412" actId="20577"/>
          <ac:spMkLst>
            <pc:docMk/>
            <pc:sldMk cId="2335783128" sldId="311"/>
            <ac:spMk id="2" creationId="{C22560D4-29BB-43FE-4DC3-170B4CFF3255}"/>
          </ac:spMkLst>
        </pc:spChg>
        <pc:spChg chg="mod">
          <ac:chgData name="Luke Wang" userId="69b7a984b809f2c0" providerId="LiveId" clId="{AF5F2220-6B3E-4009-B333-14BADCB857CF}" dt="2024-05-08T06:14:30.773" v="401" actId="20577"/>
          <ac:spMkLst>
            <pc:docMk/>
            <pc:sldMk cId="2335783128" sldId="311"/>
            <ac:spMk id="3" creationId="{BAC55402-616E-6AA7-2DB7-9CA017B0D3D8}"/>
          </ac:spMkLst>
        </pc:spChg>
      </pc:sldChg>
      <pc:sldChg chg="del">
        <pc:chgData name="Luke Wang" userId="69b7a984b809f2c0" providerId="LiveId" clId="{AF5F2220-6B3E-4009-B333-14BADCB857CF}" dt="2024-05-08T06:10:26.842" v="16" actId="47"/>
        <pc:sldMkLst>
          <pc:docMk/>
          <pc:sldMk cId="3206094802" sldId="311"/>
        </pc:sldMkLst>
      </pc:sldChg>
      <pc:sldChg chg="del">
        <pc:chgData name="Luke Wang" userId="69b7a984b809f2c0" providerId="LiveId" clId="{AF5F2220-6B3E-4009-B333-14BADCB857CF}" dt="2024-05-08T06:10:26.842" v="16" actId="47"/>
        <pc:sldMkLst>
          <pc:docMk/>
          <pc:sldMk cId="1699105795" sldId="313"/>
        </pc:sldMkLst>
      </pc:sldChg>
      <pc:sldChg chg="del">
        <pc:chgData name="Luke Wang" userId="69b7a984b809f2c0" providerId="LiveId" clId="{AF5F2220-6B3E-4009-B333-14BADCB857CF}" dt="2024-05-08T06:10:26.842" v="16" actId="47"/>
        <pc:sldMkLst>
          <pc:docMk/>
          <pc:sldMk cId="562594592" sldId="314"/>
        </pc:sldMkLst>
      </pc:sldChg>
      <pc:sldChg chg="del">
        <pc:chgData name="Luke Wang" userId="69b7a984b809f2c0" providerId="LiveId" clId="{AF5F2220-6B3E-4009-B333-14BADCB857CF}" dt="2024-05-08T06:10:26.842" v="16" actId="47"/>
        <pc:sldMkLst>
          <pc:docMk/>
          <pc:sldMk cId="1171474853" sldId="315"/>
        </pc:sldMkLst>
      </pc:sldChg>
      <pc:sldChg chg="del">
        <pc:chgData name="Luke Wang" userId="69b7a984b809f2c0" providerId="LiveId" clId="{AF5F2220-6B3E-4009-B333-14BADCB857CF}" dt="2024-05-08T06:10:26.842" v="16" actId="47"/>
        <pc:sldMkLst>
          <pc:docMk/>
          <pc:sldMk cId="1759879205" sldId="336"/>
        </pc:sldMkLst>
      </pc:sldChg>
      <pc:sldChg chg="del">
        <pc:chgData name="Luke Wang" userId="69b7a984b809f2c0" providerId="LiveId" clId="{AF5F2220-6B3E-4009-B333-14BADCB857CF}" dt="2024-05-08T06:10:26.842" v="16" actId="47"/>
        <pc:sldMkLst>
          <pc:docMk/>
          <pc:sldMk cId="3708698538" sldId="337"/>
        </pc:sldMkLst>
      </pc:sldChg>
      <pc:sldChg chg="del">
        <pc:chgData name="Luke Wang" userId="69b7a984b809f2c0" providerId="LiveId" clId="{AF5F2220-6B3E-4009-B333-14BADCB857CF}" dt="2024-05-08T06:10:26.842" v="16" actId="47"/>
        <pc:sldMkLst>
          <pc:docMk/>
          <pc:sldMk cId="3777544358" sldId="338"/>
        </pc:sldMkLst>
      </pc:sldChg>
      <pc:sldChg chg="del">
        <pc:chgData name="Luke Wang" userId="69b7a984b809f2c0" providerId="LiveId" clId="{AF5F2220-6B3E-4009-B333-14BADCB857CF}" dt="2024-05-08T06:10:26.842" v="16" actId="47"/>
        <pc:sldMkLst>
          <pc:docMk/>
          <pc:sldMk cId="462480579" sldId="339"/>
        </pc:sldMkLst>
      </pc:sldChg>
      <pc:sldChg chg="del">
        <pc:chgData name="Luke Wang" userId="69b7a984b809f2c0" providerId="LiveId" clId="{AF5F2220-6B3E-4009-B333-14BADCB857CF}" dt="2024-05-08T06:10:26.842" v="16" actId="47"/>
        <pc:sldMkLst>
          <pc:docMk/>
          <pc:sldMk cId="4287175718" sldId="340"/>
        </pc:sldMkLst>
      </pc:sldChg>
      <pc:sldChg chg="del">
        <pc:chgData name="Luke Wang" userId="69b7a984b809f2c0" providerId="LiveId" clId="{AF5F2220-6B3E-4009-B333-14BADCB857CF}" dt="2024-05-08T06:10:26.842" v="16" actId="47"/>
        <pc:sldMkLst>
          <pc:docMk/>
          <pc:sldMk cId="4126352834" sldId="341"/>
        </pc:sldMkLst>
      </pc:sldChg>
      <pc:sldChg chg="del">
        <pc:chgData name="Luke Wang" userId="69b7a984b809f2c0" providerId="LiveId" clId="{AF5F2220-6B3E-4009-B333-14BADCB857CF}" dt="2024-05-08T06:10:26.842" v="16" actId="47"/>
        <pc:sldMkLst>
          <pc:docMk/>
          <pc:sldMk cId="1657266706" sldId="342"/>
        </pc:sldMkLst>
      </pc:sldChg>
      <pc:sldChg chg="del">
        <pc:chgData name="Luke Wang" userId="69b7a984b809f2c0" providerId="LiveId" clId="{AF5F2220-6B3E-4009-B333-14BADCB857CF}" dt="2024-05-08T06:10:26.842" v="16" actId="47"/>
        <pc:sldMkLst>
          <pc:docMk/>
          <pc:sldMk cId="2177165590" sldId="343"/>
        </pc:sldMkLst>
      </pc:sldChg>
      <pc:sldChg chg="del">
        <pc:chgData name="Luke Wang" userId="69b7a984b809f2c0" providerId="LiveId" clId="{AF5F2220-6B3E-4009-B333-14BADCB857CF}" dt="2024-05-08T06:10:26.842" v="16" actId="47"/>
        <pc:sldMkLst>
          <pc:docMk/>
          <pc:sldMk cId="2288738795" sldId="344"/>
        </pc:sldMkLst>
      </pc:sldChg>
      <pc:sldChg chg="del">
        <pc:chgData name="Luke Wang" userId="69b7a984b809f2c0" providerId="LiveId" clId="{AF5F2220-6B3E-4009-B333-14BADCB857CF}" dt="2024-05-08T06:10:26.842" v="16" actId="47"/>
        <pc:sldMkLst>
          <pc:docMk/>
          <pc:sldMk cId="1849227277" sldId="345"/>
        </pc:sldMkLst>
      </pc:sldChg>
      <pc:sldChg chg="del">
        <pc:chgData name="Luke Wang" userId="69b7a984b809f2c0" providerId="LiveId" clId="{AF5F2220-6B3E-4009-B333-14BADCB857CF}" dt="2024-05-08T06:10:26.842" v="16" actId="47"/>
        <pc:sldMkLst>
          <pc:docMk/>
          <pc:sldMk cId="1217353829" sldId="346"/>
        </pc:sldMkLst>
      </pc:sldChg>
      <pc:sldChg chg="del">
        <pc:chgData name="Luke Wang" userId="69b7a984b809f2c0" providerId="LiveId" clId="{AF5F2220-6B3E-4009-B333-14BADCB857CF}" dt="2024-05-08T06:10:26.842" v="16" actId="47"/>
        <pc:sldMkLst>
          <pc:docMk/>
          <pc:sldMk cId="2801537514" sldId="347"/>
        </pc:sldMkLst>
      </pc:sldChg>
      <pc:sldChg chg="del">
        <pc:chgData name="Luke Wang" userId="69b7a984b809f2c0" providerId="LiveId" clId="{AF5F2220-6B3E-4009-B333-14BADCB857CF}" dt="2024-05-08T06:10:26.842" v="16" actId="47"/>
        <pc:sldMkLst>
          <pc:docMk/>
          <pc:sldMk cId="1942122513" sldId="348"/>
        </pc:sldMkLst>
      </pc:sldChg>
      <pc:sldChg chg="del">
        <pc:chgData name="Luke Wang" userId="69b7a984b809f2c0" providerId="LiveId" clId="{AF5F2220-6B3E-4009-B333-14BADCB857CF}" dt="2024-05-08T06:10:26.842" v="16" actId="47"/>
        <pc:sldMkLst>
          <pc:docMk/>
          <pc:sldMk cId="449100420" sldId="349"/>
        </pc:sldMkLst>
      </pc:sldChg>
      <pc:sldChg chg="del">
        <pc:chgData name="Luke Wang" userId="69b7a984b809f2c0" providerId="LiveId" clId="{AF5F2220-6B3E-4009-B333-14BADCB857CF}" dt="2024-05-08T06:10:26.842" v="16" actId="47"/>
        <pc:sldMkLst>
          <pc:docMk/>
          <pc:sldMk cId="3653823584" sldId="352"/>
        </pc:sldMkLst>
      </pc:sldChg>
      <pc:sldChg chg="del">
        <pc:chgData name="Luke Wang" userId="69b7a984b809f2c0" providerId="LiveId" clId="{AF5F2220-6B3E-4009-B333-14BADCB857CF}" dt="2024-05-08T06:10:26.842" v="16" actId="47"/>
        <pc:sldMkLst>
          <pc:docMk/>
          <pc:sldMk cId="4215179309" sldId="353"/>
        </pc:sldMkLst>
      </pc:sldChg>
      <pc:sldChg chg="del">
        <pc:chgData name="Luke Wang" userId="69b7a984b809f2c0" providerId="LiveId" clId="{AF5F2220-6B3E-4009-B333-14BADCB857CF}" dt="2024-05-08T06:10:26.842" v="16" actId="47"/>
        <pc:sldMkLst>
          <pc:docMk/>
          <pc:sldMk cId="4239106783" sldId="354"/>
        </pc:sldMkLst>
      </pc:sldChg>
      <pc:sldChg chg="del">
        <pc:chgData name="Luke Wang" userId="69b7a984b809f2c0" providerId="LiveId" clId="{AF5F2220-6B3E-4009-B333-14BADCB857CF}" dt="2024-05-08T06:10:26.842" v="16" actId="47"/>
        <pc:sldMkLst>
          <pc:docMk/>
          <pc:sldMk cId="699920786" sldId="355"/>
        </pc:sldMkLst>
      </pc:sldChg>
      <pc:sldChg chg="del">
        <pc:chgData name="Luke Wang" userId="69b7a984b809f2c0" providerId="LiveId" clId="{AF5F2220-6B3E-4009-B333-14BADCB857CF}" dt="2024-05-08T06:10:26.842" v="16" actId="47"/>
        <pc:sldMkLst>
          <pc:docMk/>
          <pc:sldMk cId="1643330504" sldId="358"/>
        </pc:sldMkLst>
      </pc:sldChg>
      <pc:sldChg chg="del">
        <pc:chgData name="Luke Wang" userId="69b7a984b809f2c0" providerId="LiveId" clId="{AF5F2220-6B3E-4009-B333-14BADCB857CF}" dt="2024-05-08T06:10:26.842" v="16" actId="47"/>
        <pc:sldMkLst>
          <pc:docMk/>
          <pc:sldMk cId="1158075746" sldId="359"/>
        </pc:sldMkLst>
      </pc:sldChg>
      <pc:sldChg chg="del">
        <pc:chgData name="Luke Wang" userId="69b7a984b809f2c0" providerId="LiveId" clId="{AF5F2220-6B3E-4009-B333-14BADCB857CF}" dt="2024-05-08T06:10:26.842" v="16" actId="47"/>
        <pc:sldMkLst>
          <pc:docMk/>
          <pc:sldMk cId="20777463" sldId="361"/>
        </pc:sldMkLst>
      </pc:sldChg>
      <pc:sldChg chg="del">
        <pc:chgData name="Luke Wang" userId="69b7a984b809f2c0" providerId="LiveId" clId="{AF5F2220-6B3E-4009-B333-14BADCB857CF}" dt="2024-05-08T06:10:26.842" v="16" actId="47"/>
        <pc:sldMkLst>
          <pc:docMk/>
          <pc:sldMk cId="2705192452" sldId="364"/>
        </pc:sldMkLst>
      </pc:sldChg>
      <pc:sldChg chg="del">
        <pc:chgData name="Luke Wang" userId="69b7a984b809f2c0" providerId="LiveId" clId="{AF5F2220-6B3E-4009-B333-14BADCB857CF}" dt="2024-05-08T06:10:26.842" v="16" actId="47"/>
        <pc:sldMkLst>
          <pc:docMk/>
          <pc:sldMk cId="1661394717" sldId="365"/>
        </pc:sldMkLst>
      </pc:sldChg>
      <pc:sldChg chg="del">
        <pc:chgData name="Luke Wang" userId="69b7a984b809f2c0" providerId="LiveId" clId="{AF5F2220-6B3E-4009-B333-14BADCB857CF}" dt="2024-05-08T06:10:26.842" v="16" actId="47"/>
        <pc:sldMkLst>
          <pc:docMk/>
          <pc:sldMk cId="2911193167" sldId="366"/>
        </pc:sldMkLst>
      </pc:sldChg>
      <pc:sldChg chg="del">
        <pc:chgData name="Luke Wang" userId="69b7a984b809f2c0" providerId="LiveId" clId="{AF5F2220-6B3E-4009-B333-14BADCB857CF}" dt="2024-05-08T06:10:26.842" v="16" actId="47"/>
        <pc:sldMkLst>
          <pc:docMk/>
          <pc:sldMk cId="3556876842" sldId="367"/>
        </pc:sldMkLst>
      </pc:sldChg>
      <pc:sldChg chg="del">
        <pc:chgData name="Luke Wang" userId="69b7a984b809f2c0" providerId="LiveId" clId="{AF5F2220-6B3E-4009-B333-14BADCB857CF}" dt="2024-05-08T06:10:26.842" v="16" actId="47"/>
        <pc:sldMkLst>
          <pc:docMk/>
          <pc:sldMk cId="1142719313" sldId="368"/>
        </pc:sldMkLst>
      </pc:sldChg>
      <pc:sldChg chg="del">
        <pc:chgData name="Luke Wang" userId="69b7a984b809f2c0" providerId="LiveId" clId="{AF5F2220-6B3E-4009-B333-14BADCB857CF}" dt="2024-05-08T06:10:26.842" v="16" actId="47"/>
        <pc:sldMkLst>
          <pc:docMk/>
          <pc:sldMk cId="1405313466" sldId="369"/>
        </pc:sldMkLst>
      </pc:sldChg>
      <pc:sldChg chg="del">
        <pc:chgData name="Luke Wang" userId="69b7a984b809f2c0" providerId="LiveId" clId="{AF5F2220-6B3E-4009-B333-14BADCB857CF}" dt="2024-05-08T06:10:26.842" v="16" actId="47"/>
        <pc:sldMkLst>
          <pc:docMk/>
          <pc:sldMk cId="614870776" sldId="370"/>
        </pc:sldMkLst>
      </pc:sldChg>
      <pc:sldChg chg="del">
        <pc:chgData name="Luke Wang" userId="69b7a984b809f2c0" providerId="LiveId" clId="{AF5F2220-6B3E-4009-B333-14BADCB857CF}" dt="2024-05-08T06:10:26.842" v="16" actId="47"/>
        <pc:sldMkLst>
          <pc:docMk/>
          <pc:sldMk cId="4205564303" sldId="371"/>
        </pc:sldMkLst>
      </pc:sldChg>
      <pc:sldChg chg="del">
        <pc:chgData name="Luke Wang" userId="69b7a984b809f2c0" providerId="LiveId" clId="{AF5F2220-6B3E-4009-B333-14BADCB857CF}" dt="2024-05-08T06:10:26.842" v="16" actId="47"/>
        <pc:sldMkLst>
          <pc:docMk/>
          <pc:sldMk cId="39832120" sldId="372"/>
        </pc:sldMkLst>
      </pc:sldChg>
      <pc:sldChg chg="del">
        <pc:chgData name="Luke Wang" userId="69b7a984b809f2c0" providerId="LiveId" clId="{AF5F2220-6B3E-4009-B333-14BADCB857CF}" dt="2024-05-08T06:10:26.842" v="16" actId="47"/>
        <pc:sldMkLst>
          <pc:docMk/>
          <pc:sldMk cId="3365023283" sldId="373"/>
        </pc:sldMkLst>
      </pc:sldChg>
      <pc:sldChg chg="del">
        <pc:chgData name="Luke Wang" userId="69b7a984b809f2c0" providerId="LiveId" clId="{AF5F2220-6B3E-4009-B333-14BADCB857CF}" dt="2024-05-08T06:10:26.842" v="16" actId="47"/>
        <pc:sldMkLst>
          <pc:docMk/>
          <pc:sldMk cId="2045765465" sldId="374"/>
        </pc:sldMkLst>
      </pc:sldChg>
      <pc:sldChg chg="del">
        <pc:chgData name="Luke Wang" userId="69b7a984b809f2c0" providerId="LiveId" clId="{AF5F2220-6B3E-4009-B333-14BADCB857CF}" dt="2024-05-08T06:10:26.842" v="16" actId="47"/>
        <pc:sldMkLst>
          <pc:docMk/>
          <pc:sldMk cId="55333441" sldId="375"/>
        </pc:sldMkLst>
      </pc:sldChg>
      <pc:sldChg chg="del">
        <pc:chgData name="Luke Wang" userId="69b7a984b809f2c0" providerId="LiveId" clId="{AF5F2220-6B3E-4009-B333-14BADCB857CF}" dt="2024-05-08T06:10:26.842" v="16" actId="47"/>
        <pc:sldMkLst>
          <pc:docMk/>
          <pc:sldMk cId="1050647721" sldId="376"/>
        </pc:sldMkLst>
      </pc:sldChg>
      <pc:sldChg chg="del">
        <pc:chgData name="Luke Wang" userId="69b7a984b809f2c0" providerId="LiveId" clId="{AF5F2220-6B3E-4009-B333-14BADCB857CF}" dt="2024-05-08T06:10:26.842" v="16" actId="47"/>
        <pc:sldMkLst>
          <pc:docMk/>
          <pc:sldMk cId="3368242414" sldId="377"/>
        </pc:sldMkLst>
      </pc:sldChg>
      <pc:sldChg chg="del">
        <pc:chgData name="Luke Wang" userId="69b7a984b809f2c0" providerId="LiveId" clId="{AF5F2220-6B3E-4009-B333-14BADCB857CF}" dt="2024-05-08T06:10:26.842" v="16" actId="47"/>
        <pc:sldMkLst>
          <pc:docMk/>
          <pc:sldMk cId="4228932085" sldId="378"/>
        </pc:sldMkLst>
      </pc:sldChg>
      <pc:sldChg chg="del">
        <pc:chgData name="Luke Wang" userId="69b7a984b809f2c0" providerId="LiveId" clId="{AF5F2220-6B3E-4009-B333-14BADCB857CF}" dt="2024-05-08T06:10:26.842" v="16" actId="47"/>
        <pc:sldMkLst>
          <pc:docMk/>
          <pc:sldMk cId="1939177579" sldId="379"/>
        </pc:sldMkLst>
      </pc:sldChg>
      <pc:sldChg chg="del">
        <pc:chgData name="Luke Wang" userId="69b7a984b809f2c0" providerId="LiveId" clId="{AF5F2220-6B3E-4009-B333-14BADCB857CF}" dt="2024-05-08T06:10:26.842" v="16" actId="47"/>
        <pc:sldMkLst>
          <pc:docMk/>
          <pc:sldMk cId="3923313957" sldId="380"/>
        </pc:sldMkLst>
      </pc:sldChg>
      <pc:sldChg chg="del">
        <pc:chgData name="Luke Wang" userId="69b7a984b809f2c0" providerId="LiveId" clId="{AF5F2220-6B3E-4009-B333-14BADCB857CF}" dt="2024-05-08T06:10:26.842" v="16" actId="47"/>
        <pc:sldMkLst>
          <pc:docMk/>
          <pc:sldMk cId="73940912" sldId="381"/>
        </pc:sldMkLst>
      </pc:sldChg>
      <pc:sldChg chg="del">
        <pc:chgData name="Luke Wang" userId="69b7a984b809f2c0" providerId="LiveId" clId="{AF5F2220-6B3E-4009-B333-14BADCB857CF}" dt="2024-05-08T06:10:26.842" v="16" actId="47"/>
        <pc:sldMkLst>
          <pc:docMk/>
          <pc:sldMk cId="1508347748" sldId="382"/>
        </pc:sldMkLst>
      </pc:sldChg>
      <pc:sldChg chg="del">
        <pc:chgData name="Luke Wang" userId="69b7a984b809f2c0" providerId="LiveId" clId="{AF5F2220-6B3E-4009-B333-14BADCB857CF}" dt="2024-05-08T06:10:26.842" v="16" actId="47"/>
        <pc:sldMkLst>
          <pc:docMk/>
          <pc:sldMk cId="3037414874" sldId="383"/>
        </pc:sldMkLst>
      </pc:sldChg>
      <pc:sldChg chg="del">
        <pc:chgData name="Luke Wang" userId="69b7a984b809f2c0" providerId="LiveId" clId="{AF5F2220-6B3E-4009-B333-14BADCB857CF}" dt="2024-05-08T06:10:26.842" v="16" actId="47"/>
        <pc:sldMkLst>
          <pc:docMk/>
          <pc:sldMk cId="3438953079" sldId="384"/>
        </pc:sldMkLst>
      </pc:sldChg>
    </pc:docChg>
  </pc:docChgLst>
  <pc:docChgLst>
    <pc:chgData name="Luke Wang" userId="69b7a984b809f2c0" providerId="LiveId" clId="{3DA7E20C-78DA-4B97-9E02-E34088889449}"/>
    <pc:docChg chg="undo custSel addSld delSld modSld sldOrd">
      <pc:chgData name="Luke Wang" userId="69b7a984b809f2c0" providerId="LiveId" clId="{3DA7E20C-78DA-4B97-9E02-E34088889449}" dt="2024-05-16T10:33:01.797" v="10281" actId="1076"/>
      <pc:docMkLst>
        <pc:docMk/>
      </pc:docMkLst>
      <pc:sldChg chg="modSp mod">
        <pc:chgData name="Luke Wang" userId="69b7a984b809f2c0" providerId="LiveId" clId="{3DA7E20C-78DA-4B97-9E02-E34088889449}" dt="2024-05-16T09:54:20.705" v="7438" actId="20577"/>
        <pc:sldMkLst>
          <pc:docMk/>
          <pc:sldMk cId="762335526" sldId="306"/>
        </pc:sldMkLst>
        <pc:spChg chg="mod">
          <ac:chgData name="Luke Wang" userId="69b7a984b809f2c0" providerId="LiveId" clId="{3DA7E20C-78DA-4B97-9E02-E34088889449}" dt="2024-05-16T09:54:20.705" v="7438" actId="20577"/>
          <ac:spMkLst>
            <pc:docMk/>
            <pc:sldMk cId="762335526" sldId="306"/>
            <ac:spMk id="3" creationId="{EE238EE8-089C-80A1-BA20-33458BAECF5F}"/>
          </ac:spMkLst>
        </pc:spChg>
      </pc:sldChg>
      <pc:sldChg chg="addSp delSp modSp mod modAnim">
        <pc:chgData name="Luke Wang" userId="69b7a984b809f2c0" providerId="LiveId" clId="{3DA7E20C-78DA-4B97-9E02-E34088889449}" dt="2024-05-15T17:48:06.524" v="1770" actId="14100"/>
        <pc:sldMkLst>
          <pc:docMk/>
          <pc:sldMk cId="3909457360" sldId="412"/>
        </pc:sldMkLst>
        <pc:spChg chg="del">
          <ac:chgData name="Luke Wang" userId="69b7a984b809f2c0" providerId="LiveId" clId="{3DA7E20C-78DA-4B97-9E02-E34088889449}" dt="2024-05-15T17:33:18.172" v="718" actId="478"/>
          <ac:spMkLst>
            <pc:docMk/>
            <pc:sldMk cId="3909457360" sldId="412"/>
            <ac:spMk id="2" creationId="{DEC67966-685C-62B3-25C2-C931A0EEB939}"/>
          </ac:spMkLst>
        </pc:spChg>
        <pc:spChg chg="del">
          <ac:chgData name="Luke Wang" userId="69b7a984b809f2c0" providerId="LiveId" clId="{3DA7E20C-78DA-4B97-9E02-E34088889449}" dt="2024-05-15T17:35:28.865" v="731" actId="478"/>
          <ac:spMkLst>
            <pc:docMk/>
            <pc:sldMk cId="3909457360" sldId="412"/>
            <ac:spMk id="3" creationId="{E391BB6F-C5C8-CE36-D21B-62F32C718D43}"/>
          </ac:spMkLst>
        </pc:spChg>
        <pc:spChg chg="add del mod">
          <ac:chgData name="Luke Wang" userId="69b7a984b809f2c0" providerId="LiveId" clId="{3DA7E20C-78DA-4B97-9E02-E34088889449}" dt="2024-05-15T17:35:29.976" v="732" actId="478"/>
          <ac:spMkLst>
            <pc:docMk/>
            <pc:sldMk cId="3909457360" sldId="412"/>
            <ac:spMk id="6" creationId="{78BED3D1-D017-ADF5-6B48-92C40980D6C9}"/>
          </ac:spMkLst>
        </pc:spChg>
        <pc:spChg chg="add mod">
          <ac:chgData name="Luke Wang" userId="69b7a984b809f2c0" providerId="LiveId" clId="{3DA7E20C-78DA-4B97-9E02-E34088889449}" dt="2024-05-15T17:38:58.482" v="1033" actId="1076"/>
          <ac:spMkLst>
            <pc:docMk/>
            <pc:sldMk cId="3909457360" sldId="412"/>
            <ac:spMk id="8" creationId="{CDB2BE96-D563-CE32-DF51-4643CFFE5118}"/>
          </ac:spMkLst>
        </pc:spChg>
        <pc:spChg chg="add mod ord">
          <ac:chgData name="Luke Wang" userId="69b7a984b809f2c0" providerId="LiveId" clId="{3DA7E20C-78DA-4B97-9E02-E34088889449}" dt="2024-05-15T17:48:06.524" v="1770" actId="14100"/>
          <ac:spMkLst>
            <pc:docMk/>
            <pc:sldMk cId="3909457360" sldId="412"/>
            <ac:spMk id="9" creationId="{F9189332-4ABB-0B2B-16E6-26B63FFA0A52}"/>
          </ac:spMkLst>
        </pc:spChg>
        <pc:spChg chg="add mod">
          <ac:chgData name="Luke Wang" userId="69b7a984b809f2c0" providerId="LiveId" clId="{3DA7E20C-78DA-4B97-9E02-E34088889449}" dt="2024-05-15T17:39:14.044" v="1037" actId="120"/>
          <ac:spMkLst>
            <pc:docMk/>
            <pc:sldMk cId="3909457360" sldId="412"/>
            <ac:spMk id="10" creationId="{E2649431-27FC-00E8-C131-56037828AA4C}"/>
          </ac:spMkLst>
        </pc:spChg>
        <pc:picChg chg="add mod modCrop">
          <ac:chgData name="Luke Wang" userId="69b7a984b809f2c0" providerId="LiveId" clId="{3DA7E20C-78DA-4B97-9E02-E34088889449}" dt="2024-05-15T17:40:23.907" v="1737" actId="29295"/>
          <ac:picMkLst>
            <pc:docMk/>
            <pc:sldMk cId="3909457360" sldId="412"/>
            <ac:picMk id="7" creationId="{A3205034-4652-6057-94EB-F204EA3AC42A}"/>
          </ac:picMkLst>
        </pc:picChg>
        <pc:picChg chg="add mod">
          <ac:chgData name="Luke Wang" userId="69b7a984b809f2c0" providerId="LiveId" clId="{3DA7E20C-78DA-4B97-9E02-E34088889449}" dt="2024-05-15T17:40:20.183" v="1707"/>
          <ac:picMkLst>
            <pc:docMk/>
            <pc:sldMk cId="3909457360" sldId="412"/>
            <ac:picMk id="1026" creationId="{881AA16E-77AC-D21F-0748-E813C7C8C9DE}"/>
          </ac:picMkLst>
        </pc:picChg>
      </pc:sldChg>
      <pc:sldChg chg="addSp delSp modSp mod modAnim">
        <pc:chgData name="Luke Wang" userId="69b7a984b809f2c0" providerId="LiveId" clId="{3DA7E20C-78DA-4B97-9E02-E34088889449}" dt="2024-05-15T17:43:29.790" v="1766"/>
        <pc:sldMkLst>
          <pc:docMk/>
          <pc:sldMk cId="4270720970" sldId="413"/>
        </pc:sldMkLst>
        <pc:spChg chg="del">
          <ac:chgData name="Luke Wang" userId="69b7a984b809f2c0" providerId="LiveId" clId="{3DA7E20C-78DA-4B97-9E02-E34088889449}" dt="2024-05-15T17:40:56.174" v="1742" actId="478"/>
          <ac:spMkLst>
            <pc:docMk/>
            <pc:sldMk cId="4270720970" sldId="413"/>
            <ac:spMk id="2" creationId="{C103B785-4EEC-114F-D992-284088685B46}"/>
          </ac:spMkLst>
        </pc:spChg>
        <pc:spChg chg="add del mod">
          <ac:chgData name="Luke Wang" userId="69b7a984b809f2c0" providerId="LiveId" clId="{3DA7E20C-78DA-4B97-9E02-E34088889449}" dt="2024-05-15T17:40:54.168" v="1741"/>
          <ac:spMkLst>
            <pc:docMk/>
            <pc:sldMk cId="4270720970" sldId="413"/>
            <ac:spMk id="5" creationId="{D5F1C0C1-A8AE-92DC-1B9E-85A650C66EDC}"/>
          </ac:spMkLst>
        </pc:spChg>
        <pc:spChg chg="add mod">
          <ac:chgData name="Luke Wang" userId="69b7a984b809f2c0" providerId="LiveId" clId="{3DA7E20C-78DA-4B97-9E02-E34088889449}" dt="2024-05-15T17:40:56.174" v="1742" actId="478"/>
          <ac:spMkLst>
            <pc:docMk/>
            <pc:sldMk cId="4270720970" sldId="413"/>
            <ac:spMk id="7" creationId="{8ED3EC1F-0AF6-8E91-7640-AEA3FFA667BD}"/>
          </ac:spMkLst>
        </pc:spChg>
        <pc:spChg chg="add mod">
          <ac:chgData name="Luke Wang" userId="69b7a984b809f2c0" providerId="LiveId" clId="{3DA7E20C-78DA-4B97-9E02-E34088889449}" dt="2024-05-15T17:41:37.975" v="1746" actId="14100"/>
          <ac:spMkLst>
            <pc:docMk/>
            <pc:sldMk cId="4270720970" sldId="413"/>
            <ac:spMk id="8" creationId="{ED74F744-50B8-771D-562D-8040129DB768}"/>
          </ac:spMkLst>
        </pc:spChg>
        <pc:picChg chg="add mod">
          <ac:chgData name="Luke Wang" userId="69b7a984b809f2c0" providerId="LiveId" clId="{3DA7E20C-78DA-4B97-9E02-E34088889449}" dt="2024-05-15T17:43:25.880" v="1765" actId="14100"/>
          <ac:picMkLst>
            <pc:docMk/>
            <pc:sldMk cId="4270720970" sldId="413"/>
            <ac:picMk id="9" creationId="{81471371-4DC8-8FB3-5539-1709C77E2512}"/>
          </ac:picMkLst>
        </pc:picChg>
        <pc:picChg chg="add mod">
          <ac:chgData name="Luke Wang" userId="69b7a984b809f2c0" providerId="LiveId" clId="{3DA7E20C-78DA-4B97-9E02-E34088889449}" dt="2024-05-15T17:42:38.094" v="1755" actId="732"/>
          <ac:picMkLst>
            <pc:docMk/>
            <pc:sldMk cId="4270720970" sldId="413"/>
            <ac:picMk id="2050" creationId="{A769F9E7-7FF8-024A-22A4-D9CA4AB8387C}"/>
          </ac:picMkLst>
        </pc:picChg>
        <pc:picChg chg="add del mod">
          <ac:chgData name="Luke Wang" userId="69b7a984b809f2c0" providerId="LiveId" clId="{3DA7E20C-78DA-4B97-9E02-E34088889449}" dt="2024-05-15T17:43:02.085" v="1760" actId="478"/>
          <ac:picMkLst>
            <pc:docMk/>
            <pc:sldMk cId="4270720970" sldId="413"/>
            <ac:picMk id="2052" creationId="{02BB976A-B377-6D76-8C33-38594A9C2343}"/>
          </ac:picMkLst>
        </pc:picChg>
      </pc:sldChg>
      <pc:sldChg chg="del">
        <pc:chgData name="Luke Wang" userId="69b7a984b809f2c0" providerId="LiveId" clId="{3DA7E20C-78DA-4B97-9E02-E34088889449}" dt="2024-05-15T17:41:41.719" v="1747" actId="47"/>
        <pc:sldMkLst>
          <pc:docMk/>
          <pc:sldMk cId="2108756818" sldId="414"/>
        </pc:sldMkLst>
      </pc:sldChg>
      <pc:sldChg chg="modSp add mod ord">
        <pc:chgData name="Luke Wang" userId="69b7a984b809f2c0" providerId="LiveId" clId="{3DA7E20C-78DA-4B97-9E02-E34088889449}" dt="2024-05-16T09:54:15.996" v="7437" actId="20577"/>
        <pc:sldMkLst>
          <pc:docMk/>
          <pc:sldMk cId="853957465" sldId="415"/>
        </pc:sldMkLst>
        <pc:spChg chg="mod">
          <ac:chgData name="Luke Wang" userId="69b7a984b809f2c0" providerId="LiveId" clId="{3DA7E20C-78DA-4B97-9E02-E34088889449}" dt="2024-05-16T09:54:15.996" v="7437" actId="20577"/>
          <ac:spMkLst>
            <pc:docMk/>
            <pc:sldMk cId="853957465" sldId="415"/>
            <ac:spMk id="3" creationId="{EE238EE8-089C-80A1-BA20-33458BAECF5F}"/>
          </ac:spMkLst>
        </pc:spChg>
      </pc:sldChg>
      <pc:sldChg chg="new del">
        <pc:chgData name="Luke Wang" userId="69b7a984b809f2c0" providerId="LiveId" clId="{3DA7E20C-78DA-4B97-9E02-E34088889449}" dt="2024-05-15T17:18:57.875" v="223" actId="47"/>
        <pc:sldMkLst>
          <pc:docMk/>
          <pc:sldMk cId="2679304079" sldId="415"/>
        </pc:sldMkLst>
      </pc:sldChg>
      <pc:sldChg chg="modSp add del mod">
        <pc:chgData name="Luke Wang" userId="69b7a984b809f2c0" providerId="LiveId" clId="{3DA7E20C-78DA-4B97-9E02-E34088889449}" dt="2024-05-16T09:54:06.884" v="7434" actId="47"/>
        <pc:sldMkLst>
          <pc:docMk/>
          <pc:sldMk cId="2532391733" sldId="416"/>
        </pc:sldMkLst>
        <pc:spChg chg="mod">
          <ac:chgData name="Luke Wang" userId="69b7a984b809f2c0" providerId="LiveId" clId="{3DA7E20C-78DA-4B97-9E02-E34088889449}" dt="2024-05-15T17:29:07.658" v="564" actId="20577"/>
          <ac:spMkLst>
            <pc:docMk/>
            <pc:sldMk cId="2532391733" sldId="416"/>
            <ac:spMk id="3" creationId="{EE238EE8-089C-80A1-BA20-33458BAECF5F}"/>
          </ac:spMkLst>
        </pc:spChg>
      </pc:sldChg>
      <pc:sldChg chg="modSp add mod">
        <pc:chgData name="Luke Wang" userId="69b7a984b809f2c0" providerId="LiveId" clId="{3DA7E20C-78DA-4B97-9E02-E34088889449}" dt="2024-05-16T09:54:11.596" v="7436" actId="20577"/>
        <pc:sldMkLst>
          <pc:docMk/>
          <pc:sldMk cId="486383347" sldId="417"/>
        </pc:sldMkLst>
        <pc:spChg chg="mod">
          <ac:chgData name="Luke Wang" userId="69b7a984b809f2c0" providerId="LiveId" clId="{3DA7E20C-78DA-4B97-9E02-E34088889449}" dt="2024-05-16T09:54:11.596" v="7436" actId="20577"/>
          <ac:spMkLst>
            <pc:docMk/>
            <pc:sldMk cId="486383347" sldId="417"/>
            <ac:spMk id="3" creationId="{EE238EE8-089C-80A1-BA20-33458BAECF5F}"/>
          </ac:spMkLst>
        </pc:spChg>
      </pc:sldChg>
      <pc:sldChg chg="modSp new mod">
        <pc:chgData name="Luke Wang" userId="69b7a984b809f2c0" providerId="LiveId" clId="{3DA7E20C-78DA-4B97-9E02-E34088889449}" dt="2024-05-15T17:51:47.887" v="1789" actId="20577"/>
        <pc:sldMkLst>
          <pc:docMk/>
          <pc:sldMk cId="1557299230" sldId="418"/>
        </pc:sldMkLst>
        <pc:spChg chg="mod">
          <ac:chgData name="Luke Wang" userId="69b7a984b809f2c0" providerId="LiveId" clId="{3DA7E20C-78DA-4B97-9E02-E34088889449}" dt="2024-05-15T17:25:54.804" v="458" actId="113"/>
          <ac:spMkLst>
            <pc:docMk/>
            <pc:sldMk cId="1557299230" sldId="418"/>
            <ac:spMk id="2" creationId="{EF422D25-2CAA-13B1-A4AB-636D61021273}"/>
          </ac:spMkLst>
        </pc:spChg>
        <pc:spChg chg="mod">
          <ac:chgData name="Luke Wang" userId="69b7a984b809f2c0" providerId="LiveId" clId="{3DA7E20C-78DA-4B97-9E02-E34088889449}" dt="2024-05-15T17:51:47.887" v="1789" actId="20577"/>
          <ac:spMkLst>
            <pc:docMk/>
            <pc:sldMk cId="1557299230" sldId="418"/>
            <ac:spMk id="3" creationId="{A447EED2-2263-25E0-37BE-78FEBD7F7712}"/>
          </ac:spMkLst>
        </pc:spChg>
      </pc:sldChg>
      <pc:sldChg chg="addSp delSp modSp new mod modAnim">
        <pc:chgData name="Luke Wang" userId="69b7a984b809f2c0" providerId="LiveId" clId="{3DA7E20C-78DA-4B97-9E02-E34088889449}" dt="2024-05-16T06:33:33.083" v="2076"/>
        <pc:sldMkLst>
          <pc:docMk/>
          <pc:sldMk cId="2455380085" sldId="419"/>
        </pc:sldMkLst>
        <pc:spChg chg="mod">
          <ac:chgData name="Luke Wang" userId="69b7a984b809f2c0" providerId="LiveId" clId="{3DA7E20C-78DA-4B97-9E02-E34088889449}" dt="2024-05-15T17:51:08.250" v="1771" actId="20577"/>
          <ac:spMkLst>
            <pc:docMk/>
            <pc:sldMk cId="2455380085" sldId="419"/>
            <ac:spMk id="2" creationId="{61906599-C682-496A-29AB-FBE15F78F78D}"/>
          </ac:spMkLst>
        </pc:spChg>
        <pc:spChg chg="add del mod">
          <ac:chgData name="Luke Wang" userId="69b7a984b809f2c0" providerId="LiveId" clId="{3DA7E20C-78DA-4B97-9E02-E34088889449}" dt="2024-05-16T06:32:46.797" v="2023" actId="21"/>
          <ac:spMkLst>
            <pc:docMk/>
            <pc:sldMk cId="2455380085" sldId="419"/>
            <ac:spMk id="11" creationId="{056E722C-22C2-607D-33BC-3700CF3D7D65}"/>
          </ac:spMkLst>
        </pc:spChg>
        <pc:spChg chg="add mod">
          <ac:chgData name="Luke Wang" userId="69b7a984b809f2c0" providerId="LiveId" clId="{3DA7E20C-78DA-4B97-9E02-E34088889449}" dt="2024-05-16T06:33:30.452" v="2075" actId="164"/>
          <ac:spMkLst>
            <pc:docMk/>
            <pc:sldMk cId="2455380085" sldId="419"/>
            <ac:spMk id="12" creationId="{CB1AD2E6-B57A-5BAB-265D-64DDEB206DA5}"/>
          </ac:spMkLst>
        </pc:spChg>
        <pc:spChg chg="add mod">
          <ac:chgData name="Luke Wang" userId="69b7a984b809f2c0" providerId="LiveId" clId="{3DA7E20C-78DA-4B97-9E02-E34088889449}" dt="2024-05-16T06:33:30.452" v="2075" actId="164"/>
          <ac:spMkLst>
            <pc:docMk/>
            <pc:sldMk cId="2455380085" sldId="419"/>
            <ac:spMk id="13" creationId="{C480E82A-4611-AD84-4818-96647E2AF251}"/>
          </ac:spMkLst>
        </pc:spChg>
        <pc:grpChg chg="add mod">
          <ac:chgData name="Luke Wang" userId="69b7a984b809f2c0" providerId="LiveId" clId="{3DA7E20C-78DA-4B97-9E02-E34088889449}" dt="2024-05-16T06:33:30.452" v="2075" actId="164"/>
          <ac:grpSpMkLst>
            <pc:docMk/>
            <pc:sldMk cId="2455380085" sldId="419"/>
            <ac:grpSpMk id="2" creationId="{BD5DB305-94C1-D372-CC18-F65B6560AA66}"/>
          </ac:grpSpMkLst>
        </pc:grpChg>
      </pc:sldChg>
      <pc:sldChg chg="modSp new mod">
        <pc:chgData name="Luke Wang" userId="69b7a984b809f2c0" providerId="LiveId" clId="{3DA7E20C-78DA-4B97-9E02-E34088889449}" dt="2024-05-16T09:33:15.759" v="6095" actId="6549"/>
        <pc:sldMkLst>
          <pc:docMk/>
          <pc:sldMk cId="4088832065" sldId="420"/>
        </pc:sldMkLst>
        <pc:spChg chg="mod">
          <ac:chgData name="Luke Wang" userId="69b7a984b809f2c0" providerId="LiveId" clId="{3DA7E20C-78DA-4B97-9E02-E34088889449}" dt="2024-05-15T17:25:52.096" v="456" actId="207"/>
          <ac:spMkLst>
            <pc:docMk/>
            <pc:sldMk cId="4088832065" sldId="420"/>
            <ac:spMk id="2" creationId="{08657FE3-05B8-AE0C-463F-A5302D8C10FC}"/>
          </ac:spMkLst>
        </pc:spChg>
        <pc:spChg chg="mod">
          <ac:chgData name="Luke Wang" userId="69b7a984b809f2c0" providerId="LiveId" clId="{3DA7E20C-78DA-4B97-9E02-E34088889449}" dt="2024-05-16T09:33:15.759" v="6095" actId="6549"/>
          <ac:spMkLst>
            <pc:docMk/>
            <pc:sldMk cId="4088832065" sldId="420"/>
            <ac:spMk id="3" creationId="{AC4CC071-8EF9-12FC-A5B5-51C6AD966809}"/>
          </ac:spMkLst>
        </pc:spChg>
      </pc:sldChg>
      <pc:sldChg chg="modSp new mod">
        <pc:chgData name="Luke Wang" userId="69b7a984b809f2c0" providerId="LiveId" clId="{3DA7E20C-78DA-4B97-9E02-E34088889449}" dt="2024-05-15T17:53:55.591" v="1935" actId="20577"/>
        <pc:sldMkLst>
          <pc:docMk/>
          <pc:sldMk cId="607770420" sldId="421"/>
        </pc:sldMkLst>
        <pc:spChg chg="mod">
          <ac:chgData name="Luke Wang" userId="69b7a984b809f2c0" providerId="LiveId" clId="{3DA7E20C-78DA-4B97-9E02-E34088889449}" dt="2024-05-15T17:29:19.943" v="622" actId="20577"/>
          <ac:spMkLst>
            <pc:docMk/>
            <pc:sldMk cId="607770420" sldId="421"/>
            <ac:spMk id="2" creationId="{E3DCA2EF-C61B-8D78-4D72-82EA6A3A686A}"/>
          </ac:spMkLst>
        </pc:spChg>
        <pc:spChg chg="mod">
          <ac:chgData name="Luke Wang" userId="69b7a984b809f2c0" providerId="LiveId" clId="{3DA7E20C-78DA-4B97-9E02-E34088889449}" dt="2024-05-15T17:53:55.591" v="1935" actId="20577"/>
          <ac:spMkLst>
            <pc:docMk/>
            <pc:sldMk cId="607770420" sldId="421"/>
            <ac:spMk id="3" creationId="{AA13B04F-0502-3C7A-4B8D-104B70810FA6}"/>
          </ac:spMkLst>
        </pc:spChg>
      </pc:sldChg>
      <pc:sldChg chg="modSp new del mod">
        <pc:chgData name="Luke Wang" userId="69b7a984b809f2c0" providerId="LiveId" clId="{3DA7E20C-78DA-4B97-9E02-E34088889449}" dt="2024-05-16T09:54:07.904" v="7435" actId="47"/>
        <pc:sldMkLst>
          <pc:docMk/>
          <pc:sldMk cId="213664230" sldId="422"/>
        </pc:sldMkLst>
        <pc:spChg chg="mod">
          <ac:chgData name="Luke Wang" userId="69b7a984b809f2c0" providerId="LiveId" clId="{3DA7E20C-78DA-4B97-9E02-E34088889449}" dt="2024-05-15T17:30:04.288" v="717" actId="20577"/>
          <ac:spMkLst>
            <pc:docMk/>
            <pc:sldMk cId="213664230" sldId="422"/>
            <ac:spMk id="2" creationId="{7E5B68AE-7E95-25A3-BF42-D6E466AEBE68}"/>
          </ac:spMkLst>
        </pc:spChg>
      </pc:sldChg>
      <pc:sldChg chg="modSp new mod">
        <pc:chgData name="Luke Wang" userId="69b7a984b809f2c0" providerId="LiveId" clId="{3DA7E20C-78DA-4B97-9E02-E34088889449}" dt="2024-05-16T08:26:40.958" v="2605" actId="6549"/>
        <pc:sldMkLst>
          <pc:docMk/>
          <pc:sldMk cId="4205661276" sldId="423"/>
        </pc:sldMkLst>
        <pc:spChg chg="mod">
          <ac:chgData name="Luke Wang" userId="69b7a984b809f2c0" providerId="LiveId" clId="{3DA7E20C-78DA-4B97-9E02-E34088889449}" dt="2024-05-15T17:52:00.207" v="1792" actId="20577"/>
          <ac:spMkLst>
            <pc:docMk/>
            <pc:sldMk cId="4205661276" sldId="423"/>
            <ac:spMk id="2" creationId="{1AC6BEB1-FAD0-DBFC-F871-8913D5A5ADA2}"/>
          </ac:spMkLst>
        </pc:spChg>
        <pc:spChg chg="mod">
          <ac:chgData name="Luke Wang" userId="69b7a984b809f2c0" providerId="LiveId" clId="{3DA7E20C-78DA-4B97-9E02-E34088889449}" dt="2024-05-16T08:26:40.958" v="2605" actId="6549"/>
          <ac:spMkLst>
            <pc:docMk/>
            <pc:sldMk cId="4205661276" sldId="423"/>
            <ac:spMk id="3" creationId="{21156D71-FF6B-9BA3-2A69-FEDA580B834E}"/>
          </ac:spMkLst>
        </pc:spChg>
      </pc:sldChg>
      <pc:sldChg chg="modSp new mod">
        <pc:chgData name="Luke Wang" userId="69b7a984b809f2c0" providerId="LiveId" clId="{3DA7E20C-78DA-4B97-9E02-E34088889449}" dt="2024-05-15T17:52:06.005" v="1795" actId="20577"/>
        <pc:sldMkLst>
          <pc:docMk/>
          <pc:sldMk cId="3883170765" sldId="424"/>
        </pc:sldMkLst>
        <pc:spChg chg="mod">
          <ac:chgData name="Luke Wang" userId="69b7a984b809f2c0" providerId="LiveId" clId="{3DA7E20C-78DA-4B97-9E02-E34088889449}" dt="2024-05-15T17:52:06.005" v="1795" actId="20577"/>
          <ac:spMkLst>
            <pc:docMk/>
            <pc:sldMk cId="3883170765" sldId="424"/>
            <ac:spMk id="2" creationId="{BE1F66DD-CF0B-671D-E715-B0295BA1224D}"/>
          </ac:spMkLst>
        </pc:spChg>
      </pc:sldChg>
      <pc:sldChg chg="addSp delSp modSp new mod">
        <pc:chgData name="Luke Wang" userId="69b7a984b809f2c0" providerId="LiveId" clId="{3DA7E20C-78DA-4B97-9E02-E34088889449}" dt="2024-05-16T08:49:57.194" v="3446" actId="1076"/>
        <pc:sldMkLst>
          <pc:docMk/>
          <pc:sldMk cId="2893550149" sldId="425"/>
        </pc:sldMkLst>
        <pc:spChg chg="mod">
          <ac:chgData name="Luke Wang" userId="69b7a984b809f2c0" providerId="LiveId" clId="{3DA7E20C-78DA-4B97-9E02-E34088889449}" dt="2024-05-15T17:52:11.125" v="1798" actId="20577"/>
          <ac:spMkLst>
            <pc:docMk/>
            <pc:sldMk cId="2893550149" sldId="425"/>
            <ac:spMk id="2" creationId="{06984D5A-A5E5-F5F6-AAAC-5C0BFB7C8805}"/>
          </ac:spMkLst>
        </pc:spChg>
        <pc:spChg chg="mod">
          <ac:chgData name="Luke Wang" userId="69b7a984b809f2c0" providerId="LiveId" clId="{3DA7E20C-78DA-4B97-9E02-E34088889449}" dt="2024-05-16T08:48:53.667" v="3436" actId="20577"/>
          <ac:spMkLst>
            <pc:docMk/>
            <pc:sldMk cId="2893550149" sldId="425"/>
            <ac:spMk id="3" creationId="{C411072A-3ED7-6CFC-9369-F1FEE7EB9420}"/>
          </ac:spMkLst>
        </pc:spChg>
        <pc:spChg chg="add del">
          <ac:chgData name="Luke Wang" userId="69b7a984b809f2c0" providerId="LiveId" clId="{3DA7E20C-78DA-4B97-9E02-E34088889449}" dt="2024-05-16T08:49:48.287" v="3441"/>
          <ac:spMkLst>
            <pc:docMk/>
            <pc:sldMk cId="2893550149" sldId="425"/>
            <ac:spMk id="6" creationId="{D90CDC5F-AF1A-E6F2-EDC8-A4C1DFA68797}"/>
          </ac:spMkLst>
        </pc:spChg>
        <pc:picChg chg="add del mod">
          <ac:chgData name="Luke Wang" userId="69b7a984b809f2c0" providerId="LiveId" clId="{3DA7E20C-78DA-4B97-9E02-E34088889449}" dt="2024-05-16T08:49:44.812" v="3439" actId="478"/>
          <ac:picMkLst>
            <pc:docMk/>
            <pc:sldMk cId="2893550149" sldId="425"/>
            <ac:picMk id="5" creationId="{AE598EE2-1CB1-9D5F-5CEB-3A6C350514F5}"/>
          </ac:picMkLst>
        </pc:picChg>
        <pc:picChg chg="add mod">
          <ac:chgData name="Luke Wang" userId="69b7a984b809f2c0" providerId="LiveId" clId="{3DA7E20C-78DA-4B97-9E02-E34088889449}" dt="2024-05-16T08:49:57.194" v="3446" actId="1076"/>
          <ac:picMkLst>
            <pc:docMk/>
            <pc:sldMk cId="2893550149" sldId="425"/>
            <ac:picMk id="7" creationId="{AE9A4F2F-4EC7-9545-D2D1-080321866972}"/>
          </ac:picMkLst>
        </pc:picChg>
      </pc:sldChg>
      <pc:sldChg chg="modSp add mod">
        <pc:chgData name="Luke Wang" userId="69b7a984b809f2c0" providerId="LiveId" clId="{3DA7E20C-78DA-4B97-9E02-E34088889449}" dt="2024-05-16T08:48:10.944" v="3424" actId="20577"/>
        <pc:sldMkLst>
          <pc:docMk/>
          <pc:sldMk cId="4098951136" sldId="426"/>
        </pc:sldMkLst>
        <pc:spChg chg="mod">
          <ac:chgData name="Luke Wang" userId="69b7a984b809f2c0" providerId="LiveId" clId="{3DA7E20C-78DA-4B97-9E02-E34088889449}" dt="2024-05-15T17:52:26.358" v="1811" actId="5793"/>
          <ac:spMkLst>
            <pc:docMk/>
            <pc:sldMk cId="4098951136" sldId="426"/>
            <ac:spMk id="2" creationId="{EF422D25-2CAA-13B1-A4AB-636D61021273}"/>
          </ac:spMkLst>
        </pc:spChg>
        <pc:spChg chg="mod">
          <ac:chgData name="Luke Wang" userId="69b7a984b809f2c0" providerId="LiveId" clId="{3DA7E20C-78DA-4B97-9E02-E34088889449}" dt="2024-05-16T08:48:10.944" v="3424" actId="20577"/>
          <ac:spMkLst>
            <pc:docMk/>
            <pc:sldMk cId="4098951136" sldId="426"/>
            <ac:spMk id="3" creationId="{A447EED2-2263-25E0-37BE-78FEBD7F7712}"/>
          </ac:spMkLst>
        </pc:spChg>
      </pc:sldChg>
      <pc:sldChg chg="modSp add mod">
        <pc:chgData name="Luke Wang" userId="69b7a984b809f2c0" providerId="LiveId" clId="{3DA7E20C-78DA-4B97-9E02-E34088889449}" dt="2024-05-16T09:33:25.521" v="6099" actId="6549"/>
        <pc:sldMkLst>
          <pc:docMk/>
          <pc:sldMk cId="542930806" sldId="427"/>
        </pc:sldMkLst>
        <pc:spChg chg="mod">
          <ac:chgData name="Luke Wang" userId="69b7a984b809f2c0" providerId="LiveId" clId="{3DA7E20C-78DA-4B97-9E02-E34088889449}" dt="2024-05-15T17:52:37.717" v="1824" actId="5793"/>
          <ac:spMkLst>
            <pc:docMk/>
            <pc:sldMk cId="542930806" sldId="427"/>
            <ac:spMk id="2" creationId="{08657FE3-05B8-AE0C-463F-A5302D8C10FC}"/>
          </ac:spMkLst>
        </pc:spChg>
        <pc:spChg chg="mod">
          <ac:chgData name="Luke Wang" userId="69b7a984b809f2c0" providerId="LiveId" clId="{3DA7E20C-78DA-4B97-9E02-E34088889449}" dt="2024-05-16T09:33:25.521" v="6099" actId="6549"/>
          <ac:spMkLst>
            <pc:docMk/>
            <pc:sldMk cId="542930806" sldId="427"/>
            <ac:spMk id="3" creationId="{AC4CC071-8EF9-12FC-A5B5-51C6AD966809}"/>
          </ac:spMkLst>
        </pc:spChg>
      </pc:sldChg>
      <pc:sldChg chg="modSp new mod">
        <pc:chgData name="Luke Wang" userId="69b7a984b809f2c0" providerId="LiveId" clId="{3DA7E20C-78DA-4B97-9E02-E34088889449}" dt="2024-05-15T17:53:15.621" v="1885" actId="20577"/>
        <pc:sldMkLst>
          <pc:docMk/>
          <pc:sldMk cId="4150464212" sldId="428"/>
        </pc:sldMkLst>
        <pc:spChg chg="mod">
          <ac:chgData name="Luke Wang" userId="69b7a984b809f2c0" providerId="LiveId" clId="{3DA7E20C-78DA-4B97-9E02-E34088889449}" dt="2024-05-15T17:53:15.621" v="1885" actId="20577"/>
          <ac:spMkLst>
            <pc:docMk/>
            <pc:sldMk cId="4150464212" sldId="428"/>
            <ac:spMk id="2" creationId="{19AF81CF-CA03-5327-F352-0C707F04677B}"/>
          </ac:spMkLst>
        </pc:spChg>
      </pc:sldChg>
      <pc:sldChg chg="modSp new mod">
        <pc:chgData name="Luke Wang" userId="69b7a984b809f2c0" providerId="LiveId" clId="{3DA7E20C-78DA-4B97-9E02-E34088889449}" dt="2024-05-15T17:53:20.719" v="1887" actId="20577"/>
        <pc:sldMkLst>
          <pc:docMk/>
          <pc:sldMk cId="1261750524" sldId="429"/>
        </pc:sldMkLst>
        <pc:spChg chg="mod">
          <ac:chgData name="Luke Wang" userId="69b7a984b809f2c0" providerId="LiveId" clId="{3DA7E20C-78DA-4B97-9E02-E34088889449}" dt="2024-05-15T17:53:20.719" v="1887" actId="20577"/>
          <ac:spMkLst>
            <pc:docMk/>
            <pc:sldMk cId="1261750524" sldId="429"/>
            <ac:spMk id="2" creationId="{415B261B-26FC-B3FE-D896-DE58B994950F}"/>
          </ac:spMkLst>
        </pc:spChg>
      </pc:sldChg>
      <pc:sldChg chg="addSp modSp new mod">
        <pc:chgData name="Luke Wang" userId="69b7a984b809f2c0" providerId="LiveId" clId="{3DA7E20C-78DA-4B97-9E02-E34088889449}" dt="2024-05-16T09:33:09.361" v="6094" actId="20577"/>
        <pc:sldMkLst>
          <pc:docMk/>
          <pc:sldMk cId="2942642841" sldId="430"/>
        </pc:sldMkLst>
        <pc:spChg chg="mod">
          <ac:chgData name="Luke Wang" userId="69b7a984b809f2c0" providerId="LiveId" clId="{3DA7E20C-78DA-4B97-9E02-E34088889449}" dt="2024-05-16T09:33:09.361" v="6094" actId="20577"/>
          <ac:spMkLst>
            <pc:docMk/>
            <pc:sldMk cId="2942642841" sldId="430"/>
            <ac:spMk id="2" creationId="{B3D88883-2991-B6BE-680F-2DA690B2641A}"/>
          </ac:spMkLst>
        </pc:spChg>
        <pc:spChg chg="mod">
          <ac:chgData name="Luke Wang" userId="69b7a984b809f2c0" providerId="LiveId" clId="{3DA7E20C-78DA-4B97-9E02-E34088889449}" dt="2024-05-16T09:22:51.611" v="5148" actId="14100"/>
          <ac:spMkLst>
            <pc:docMk/>
            <pc:sldMk cId="2942642841" sldId="430"/>
            <ac:spMk id="3" creationId="{8B3A7351-3765-1FC4-B1E2-EE84B422B91E}"/>
          </ac:spMkLst>
        </pc:spChg>
        <pc:picChg chg="add mod">
          <ac:chgData name="Luke Wang" userId="69b7a984b809f2c0" providerId="LiveId" clId="{3DA7E20C-78DA-4B97-9E02-E34088889449}" dt="2024-05-16T09:22:53.394" v="5149" actId="1076"/>
          <ac:picMkLst>
            <pc:docMk/>
            <pc:sldMk cId="2942642841" sldId="430"/>
            <ac:picMk id="5" creationId="{3A00396A-0C0C-1BFE-94E8-710A78F90E88}"/>
          </ac:picMkLst>
        </pc:picChg>
      </pc:sldChg>
      <pc:sldChg chg="modSp add mod">
        <pc:chgData name="Luke Wang" userId="69b7a984b809f2c0" providerId="LiveId" clId="{3DA7E20C-78DA-4B97-9E02-E34088889449}" dt="2024-05-16T10:30:18.306" v="10271" actId="20577"/>
        <pc:sldMkLst>
          <pc:docMk/>
          <pc:sldMk cId="2165269028" sldId="431"/>
        </pc:sldMkLst>
        <pc:spChg chg="mod">
          <ac:chgData name="Luke Wang" userId="69b7a984b809f2c0" providerId="LiveId" clId="{3DA7E20C-78DA-4B97-9E02-E34088889449}" dt="2024-05-15T17:53:37.369" v="1902" actId="5793"/>
          <ac:spMkLst>
            <pc:docMk/>
            <pc:sldMk cId="2165269028" sldId="431"/>
            <ac:spMk id="2" creationId="{E3DCA2EF-C61B-8D78-4D72-82EA6A3A686A}"/>
          </ac:spMkLst>
        </pc:spChg>
        <pc:spChg chg="mod">
          <ac:chgData name="Luke Wang" userId="69b7a984b809f2c0" providerId="LiveId" clId="{3DA7E20C-78DA-4B97-9E02-E34088889449}" dt="2024-05-16T10:30:18.306" v="10271" actId="20577"/>
          <ac:spMkLst>
            <pc:docMk/>
            <pc:sldMk cId="2165269028" sldId="431"/>
            <ac:spMk id="3" creationId="{AA13B04F-0502-3C7A-4B8D-104B70810FA6}"/>
          </ac:spMkLst>
        </pc:spChg>
      </pc:sldChg>
      <pc:sldChg chg="modSp new mod">
        <pc:chgData name="Luke Wang" userId="69b7a984b809f2c0" providerId="LiveId" clId="{3DA7E20C-78DA-4B97-9E02-E34088889449}" dt="2024-05-16T10:09:21.273" v="8581" actId="6549"/>
        <pc:sldMkLst>
          <pc:docMk/>
          <pc:sldMk cId="3556321421" sldId="432"/>
        </pc:sldMkLst>
        <pc:spChg chg="mod">
          <ac:chgData name="Luke Wang" userId="69b7a984b809f2c0" providerId="LiveId" clId="{3DA7E20C-78DA-4B97-9E02-E34088889449}" dt="2024-05-15T17:53:46.941" v="1919" actId="20577"/>
          <ac:spMkLst>
            <pc:docMk/>
            <pc:sldMk cId="3556321421" sldId="432"/>
            <ac:spMk id="2" creationId="{C3BE5185-1D10-4663-7E4F-B1D7418AF28D}"/>
          </ac:spMkLst>
        </pc:spChg>
        <pc:spChg chg="mod">
          <ac:chgData name="Luke Wang" userId="69b7a984b809f2c0" providerId="LiveId" clId="{3DA7E20C-78DA-4B97-9E02-E34088889449}" dt="2024-05-16T10:09:21.273" v="8581" actId="6549"/>
          <ac:spMkLst>
            <pc:docMk/>
            <pc:sldMk cId="3556321421" sldId="432"/>
            <ac:spMk id="3" creationId="{1FDF189A-81D9-1884-662A-8ECCB6782B2E}"/>
          </ac:spMkLst>
        </pc:spChg>
      </pc:sldChg>
      <pc:sldChg chg="addSp modSp new mod">
        <pc:chgData name="Luke Wang" userId="69b7a984b809f2c0" providerId="LiveId" clId="{3DA7E20C-78DA-4B97-9E02-E34088889449}" dt="2024-05-16T09:39:29" v="6255" actId="1076"/>
        <pc:sldMkLst>
          <pc:docMk/>
          <pc:sldMk cId="1595628580" sldId="433"/>
        </pc:sldMkLst>
        <pc:spChg chg="mod">
          <ac:chgData name="Luke Wang" userId="69b7a984b809f2c0" providerId="LiveId" clId="{3DA7E20C-78DA-4B97-9E02-E34088889449}" dt="2024-05-15T17:54:02.282" v="1951" actId="20577"/>
          <ac:spMkLst>
            <pc:docMk/>
            <pc:sldMk cId="1595628580" sldId="433"/>
            <ac:spMk id="2" creationId="{2B22223D-F318-A1B8-50A9-F3ADEE2C919D}"/>
          </ac:spMkLst>
        </pc:spChg>
        <pc:spChg chg="mod">
          <ac:chgData name="Luke Wang" userId="69b7a984b809f2c0" providerId="LiveId" clId="{3DA7E20C-78DA-4B97-9E02-E34088889449}" dt="2024-05-16T09:36:01.800" v="6242" actId="6549"/>
          <ac:spMkLst>
            <pc:docMk/>
            <pc:sldMk cId="1595628580" sldId="433"/>
            <ac:spMk id="3" creationId="{751A128E-6DA5-2D0C-4527-EDDF3B0A8B5F}"/>
          </ac:spMkLst>
        </pc:spChg>
        <pc:picChg chg="add mod">
          <ac:chgData name="Luke Wang" userId="69b7a984b809f2c0" providerId="LiveId" clId="{3DA7E20C-78DA-4B97-9E02-E34088889449}" dt="2024-05-16T09:39:29" v="6255" actId="1076"/>
          <ac:picMkLst>
            <pc:docMk/>
            <pc:sldMk cId="1595628580" sldId="433"/>
            <ac:picMk id="5" creationId="{785E3001-462F-9285-0AF9-4AB92D5E3FB8}"/>
          </ac:picMkLst>
        </pc:picChg>
        <pc:picChg chg="add mod">
          <ac:chgData name="Luke Wang" userId="69b7a984b809f2c0" providerId="LiveId" clId="{3DA7E20C-78DA-4B97-9E02-E34088889449}" dt="2024-05-16T09:39:27.583" v="6254" actId="14100"/>
          <ac:picMkLst>
            <pc:docMk/>
            <pc:sldMk cId="1595628580" sldId="433"/>
            <ac:picMk id="6" creationId="{63BA9033-7684-8368-E278-691A286B79C9}"/>
          </ac:picMkLst>
        </pc:picChg>
      </pc:sldChg>
      <pc:sldChg chg="addSp modSp new mod">
        <pc:chgData name="Luke Wang" userId="69b7a984b809f2c0" providerId="LiveId" clId="{3DA7E20C-78DA-4B97-9E02-E34088889449}" dt="2024-05-16T10:30:32.942" v="10276" actId="1076"/>
        <pc:sldMkLst>
          <pc:docMk/>
          <pc:sldMk cId="1876298368" sldId="434"/>
        </pc:sldMkLst>
        <pc:spChg chg="mod">
          <ac:chgData name="Luke Wang" userId="69b7a984b809f2c0" providerId="LiveId" clId="{3DA7E20C-78DA-4B97-9E02-E34088889449}" dt="2024-05-15T17:54:07.007" v="1963" actId="20577"/>
          <ac:spMkLst>
            <pc:docMk/>
            <pc:sldMk cId="1876298368" sldId="434"/>
            <ac:spMk id="2" creationId="{B5CD3E71-E502-50A9-57DF-6B3DC10970A7}"/>
          </ac:spMkLst>
        </pc:spChg>
        <pc:spChg chg="mod">
          <ac:chgData name="Luke Wang" userId="69b7a984b809f2c0" providerId="LiveId" clId="{3DA7E20C-78DA-4B97-9E02-E34088889449}" dt="2024-05-16T10:30:32.153" v="10275" actId="14100"/>
          <ac:spMkLst>
            <pc:docMk/>
            <pc:sldMk cId="1876298368" sldId="434"/>
            <ac:spMk id="3" creationId="{1BA71315-157C-7E20-0D10-7349CBB81924}"/>
          </ac:spMkLst>
        </pc:spChg>
        <pc:picChg chg="add mod">
          <ac:chgData name="Luke Wang" userId="69b7a984b809f2c0" providerId="LiveId" clId="{3DA7E20C-78DA-4B97-9E02-E34088889449}" dt="2024-05-16T10:30:32.942" v="10276" actId="1076"/>
          <ac:picMkLst>
            <pc:docMk/>
            <pc:sldMk cId="1876298368" sldId="434"/>
            <ac:picMk id="5" creationId="{672037F3-604A-C7D6-8863-B59A2009F5E1}"/>
          </ac:picMkLst>
        </pc:picChg>
      </pc:sldChg>
      <pc:sldChg chg="addSp modSp mod">
        <pc:chgData name="Luke Wang" userId="69b7a984b809f2c0" providerId="LiveId" clId="{3DA7E20C-78DA-4B97-9E02-E34088889449}" dt="2024-05-16T08:57:54.033" v="4027" actId="20577"/>
        <pc:sldMkLst>
          <pc:docMk/>
          <pc:sldMk cId="2178479073" sldId="435"/>
        </pc:sldMkLst>
        <pc:spChg chg="mod">
          <ac:chgData name="Luke Wang" userId="69b7a984b809f2c0" providerId="LiveId" clId="{3DA7E20C-78DA-4B97-9E02-E34088889449}" dt="2024-05-16T08:56:02.544" v="3875" actId="20577"/>
          <ac:spMkLst>
            <pc:docMk/>
            <pc:sldMk cId="2178479073" sldId="435"/>
            <ac:spMk id="2" creationId="{DA52E0BC-5269-FA95-06B6-C45EF5E1F546}"/>
          </ac:spMkLst>
        </pc:spChg>
        <pc:spChg chg="mod">
          <ac:chgData name="Luke Wang" userId="69b7a984b809f2c0" providerId="LiveId" clId="{3DA7E20C-78DA-4B97-9E02-E34088889449}" dt="2024-05-16T08:57:54.033" v="4027" actId="20577"/>
          <ac:spMkLst>
            <pc:docMk/>
            <pc:sldMk cId="2178479073" sldId="435"/>
            <ac:spMk id="3" creationId="{658047B2-932D-9A94-AC05-B3CC51D82B1F}"/>
          </ac:spMkLst>
        </pc:spChg>
        <pc:picChg chg="add mod">
          <ac:chgData name="Luke Wang" userId="69b7a984b809f2c0" providerId="LiveId" clId="{3DA7E20C-78DA-4B97-9E02-E34088889449}" dt="2024-05-16T08:56:33.989" v="3896" actId="14100"/>
          <ac:picMkLst>
            <pc:docMk/>
            <pc:sldMk cId="2178479073" sldId="435"/>
            <ac:picMk id="5" creationId="{B4831DE1-060C-EC58-6E71-3C572B6020AD}"/>
          </ac:picMkLst>
        </pc:picChg>
      </pc:sldChg>
      <pc:sldChg chg="addSp modSp mod">
        <pc:chgData name="Luke Wang" userId="69b7a984b809f2c0" providerId="LiveId" clId="{3DA7E20C-78DA-4B97-9E02-E34088889449}" dt="2024-05-16T09:00:48.852" v="4117" actId="14100"/>
        <pc:sldMkLst>
          <pc:docMk/>
          <pc:sldMk cId="3892183086" sldId="436"/>
        </pc:sldMkLst>
        <pc:spChg chg="mod">
          <ac:chgData name="Luke Wang" userId="69b7a984b809f2c0" providerId="LiveId" clId="{3DA7E20C-78DA-4B97-9E02-E34088889449}" dt="2024-05-16T08:59:01.992" v="4111" actId="14100"/>
          <ac:spMkLst>
            <pc:docMk/>
            <pc:sldMk cId="3892183086" sldId="436"/>
            <ac:spMk id="3" creationId="{FC9ED154-E4FB-5992-EA95-F895D328793B}"/>
          </ac:spMkLst>
        </pc:spChg>
        <pc:picChg chg="add mod modCrop">
          <ac:chgData name="Luke Wang" userId="69b7a984b809f2c0" providerId="LiveId" clId="{3DA7E20C-78DA-4B97-9E02-E34088889449}" dt="2024-05-16T09:00:48.852" v="4117" actId="14100"/>
          <ac:picMkLst>
            <pc:docMk/>
            <pc:sldMk cId="3892183086" sldId="436"/>
            <ac:picMk id="5" creationId="{29C30AFF-11EC-B880-4380-B7E470686FEE}"/>
          </ac:picMkLst>
        </pc:picChg>
      </pc:sldChg>
      <pc:sldChg chg="modSp mod">
        <pc:chgData name="Luke Wang" userId="69b7a984b809f2c0" providerId="LiveId" clId="{3DA7E20C-78DA-4B97-9E02-E34088889449}" dt="2024-05-16T08:26:57.845" v="2623" actId="20577"/>
        <pc:sldMkLst>
          <pc:docMk/>
          <pc:sldMk cId="1807506197" sldId="437"/>
        </pc:sldMkLst>
        <pc:spChg chg="mod">
          <ac:chgData name="Luke Wang" userId="69b7a984b809f2c0" providerId="LiveId" clId="{3DA7E20C-78DA-4B97-9E02-E34088889449}" dt="2024-05-16T08:26:57.845" v="2623" actId="20577"/>
          <ac:spMkLst>
            <pc:docMk/>
            <pc:sldMk cId="1807506197" sldId="437"/>
            <ac:spMk id="2" creationId="{3BEEBDEC-957D-E54F-849D-1EB5A2D401E9}"/>
          </ac:spMkLst>
        </pc:spChg>
      </pc:sldChg>
      <pc:sldChg chg="ord">
        <pc:chgData name="Luke Wang" userId="69b7a984b809f2c0" providerId="LiveId" clId="{3DA7E20C-78DA-4B97-9E02-E34088889449}" dt="2024-05-16T09:38:02.220" v="6244"/>
        <pc:sldMkLst>
          <pc:docMk/>
          <pc:sldMk cId="3707274458" sldId="440"/>
        </pc:sldMkLst>
      </pc:sldChg>
      <pc:sldChg chg="addSp modSp mod">
        <pc:chgData name="Luke Wang" userId="69b7a984b809f2c0" providerId="LiveId" clId="{3DA7E20C-78DA-4B97-9E02-E34088889449}" dt="2024-05-16T09:04:13.971" v="4122" actId="1076"/>
        <pc:sldMkLst>
          <pc:docMk/>
          <pc:sldMk cId="429341294" sldId="443"/>
        </pc:sldMkLst>
        <pc:picChg chg="add mod">
          <ac:chgData name="Luke Wang" userId="69b7a984b809f2c0" providerId="LiveId" clId="{3DA7E20C-78DA-4B97-9E02-E34088889449}" dt="2024-05-16T09:04:13.971" v="4122" actId="1076"/>
          <ac:picMkLst>
            <pc:docMk/>
            <pc:sldMk cId="429341294" sldId="443"/>
            <ac:picMk id="5" creationId="{49460323-DC20-B6BC-4556-967352E47F20}"/>
          </ac:picMkLst>
        </pc:picChg>
      </pc:sldChg>
      <pc:sldChg chg="modSp mod">
        <pc:chgData name="Luke Wang" userId="69b7a984b809f2c0" providerId="LiveId" clId="{3DA7E20C-78DA-4B97-9E02-E34088889449}" dt="2024-05-16T09:01:14.526" v="4118" actId="1076"/>
        <pc:sldMkLst>
          <pc:docMk/>
          <pc:sldMk cId="1897171358" sldId="444"/>
        </pc:sldMkLst>
        <pc:picChg chg="mod">
          <ac:chgData name="Luke Wang" userId="69b7a984b809f2c0" providerId="LiveId" clId="{3DA7E20C-78DA-4B97-9E02-E34088889449}" dt="2024-05-16T09:01:14.526" v="4118" actId="1076"/>
          <ac:picMkLst>
            <pc:docMk/>
            <pc:sldMk cId="1897171358" sldId="444"/>
            <ac:picMk id="5" creationId="{6964EB41-800B-1853-678C-C2979B792377}"/>
          </ac:picMkLst>
        </pc:picChg>
      </pc:sldChg>
      <pc:sldChg chg="addSp delSp modSp mod modAnim">
        <pc:chgData name="Luke Wang" userId="69b7a984b809f2c0" providerId="LiveId" clId="{3DA7E20C-78DA-4B97-9E02-E34088889449}" dt="2024-05-16T09:19:04.726" v="4904" actId="1076"/>
        <pc:sldMkLst>
          <pc:docMk/>
          <pc:sldMk cId="1390579591" sldId="446"/>
        </pc:sldMkLst>
        <pc:spChg chg="mod">
          <ac:chgData name="Luke Wang" userId="69b7a984b809f2c0" providerId="LiveId" clId="{3DA7E20C-78DA-4B97-9E02-E34088889449}" dt="2024-05-16T09:18:59.062" v="4900" actId="14100"/>
          <ac:spMkLst>
            <pc:docMk/>
            <pc:sldMk cId="1390579591" sldId="446"/>
            <ac:spMk id="3" creationId="{8BFF5A8A-410E-60E3-0B35-0A77AC8B2143}"/>
          </ac:spMkLst>
        </pc:spChg>
        <pc:picChg chg="mod">
          <ac:chgData name="Luke Wang" userId="69b7a984b809f2c0" providerId="LiveId" clId="{3DA7E20C-78DA-4B97-9E02-E34088889449}" dt="2024-05-16T09:19:04.726" v="4904" actId="1076"/>
          <ac:picMkLst>
            <pc:docMk/>
            <pc:sldMk cId="1390579591" sldId="446"/>
            <ac:picMk id="8" creationId="{23531E42-D5F1-21F7-186F-356384CD989C}"/>
          </ac:picMkLst>
        </pc:picChg>
        <pc:picChg chg="del mod">
          <ac:chgData name="Luke Wang" userId="69b7a984b809f2c0" providerId="LiveId" clId="{3DA7E20C-78DA-4B97-9E02-E34088889449}" dt="2024-05-16T09:12:41.993" v="4656" actId="21"/>
          <ac:picMkLst>
            <pc:docMk/>
            <pc:sldMk cId="1390579591" sldId="446"/>
            <ac:picMk id="10" creationId="{B2B4FDA2-6FA7-7C72-555C-63986593FC31}"/>
          </ac:picMkLst>
        </pc:picChg>
        <pc:picChg chg="add mod">
          <ac:chgData name="Luke Wang" userId="69b7a984b809f2c0" providerId="LiveId" clId="{3DA7E20C-78DA-4B97-9E02-E34088889449}" dt="2024-05-16T09:19:02.576" v="4902" actId="1076"/>
          <ac:picMkLst>
            <pc:docMk/>
            <pc:sldMk cId="1390579591" sldId="446"/>
            <ac:picMk id="2050" creationId="{74A6F1BB-9695-2FAA-58CA-E8EB6F818E65}"/>
          </ac:picMkLst>
        </pc:picChg>
      </pc:sldChg>
      <pc:sldChg chg="addSp delSp modSp mod">
        <pc:chgData name="Luke Wang" userId="69b7a984b809f2c0" providerId="LiveId" clId="{3DA7E20C-78DA-4B97-9E02-E34088889449}" dt="2024-05-16T09:27:35.361" v="5404" actId="1076"/>
        <pc:sldMkLst>
          <pc:docMk/>
          <pc:sldMk cId="1325439232" sldId="447"/>
        </pc:sldMkLst>
        <pc:spChg chg="mod">
          <ac:chgData name="Luke Wang" userId="69b7a984b809f2c0" providerId="LiveId" clId="{3DA7E20C-78DA-4B97-9E02-E34088889449}" dt="2024-05-16T09:26:19.896" v="5175" actId="20577"/>
          <ac:spMkLst>
            <pc:docMk/>
            <pc:sldMk cId="1325439232" sldId="447"/>
            <ac:spMk id="2" creationId="{4F3C1293-DB93-1DCD-6C31-A501A0A6F2CA}"/>
          </ac:spMkLst>
        </pc:spChg>
        <pc:spChg chg="mod">
          <ac:chgData name="Luke Wang" userId="69b7a984b809f2c0" providerId="LiveId" clId="{3DA7E20C-78DA-4B97-9E02-E34088889449}" dt="2024-05-16T09:27:19.772" v="5398" actId="6549"/>
          <ac:spMkLst>
            <pc:docMk/>
            <pc:sldMk cId="1325439232" sldId="447"/>
            <ac:spMk id="3" creationId="{0173DAB7-2535-E80B-1F48-D9052C458D02}"/>
          </ac:spMkLst>
        </pc:spChg>
        <pc:spChg chg="add mod">
          <ac:chgData name="Luke Wang" userId="69b7a984b809f2c0" providerId="LiveId" clId="{3DA7E20C-78DA-4B97-9E02-E34088889449}" dt="2024-05-16T09:27:35.361" v="5404" actId="1076"/>
          <ac:spMkLst>
            <pc:docMk/>
            <pc:sldMk cId="1325439232" sldId="447"/>
            <ac:spMk id="8" creationId="{28FDBC51-A8E2-AE8D-792C-CA2D8A46FD9B}"/>
          </ac:spMkLst>
        </pc:spChg>
        <pc:picChg chg="add mod">
          <ac:chgData name="Luke Wang" userId="69b7a984b809f2c0" providerId="LiveId" clId="{3DA7E20C-78DA-4B97-9E02-E34088889449}" dt="2024-05-16T09:27:22.296" v="5399" actId="1076"/>
          <ac:picMkLst>
            <pc:docMk/>
            <pc:sldMk cId="1325439232" sldId="447"/>
            <ac:picMk id="5" creationId="{168790A0-475F-3272-ECA3-AD479C5809CE}"/>
          </ac:picMkLst>
        </pc:picChg>
        <pc:picChg chg="add del mod">
          <ac:chgData name="Luke Wang" userId="69b7a984b809f2c0" providerId="LiveId" clId="{3DA7E20C-78DA-4B97-9E02-E34088889449}" dt="2024-05-16T09:22:08.753" v="5143" actId="478"/>
          <ac:picMkLst>
            <pc:docMk/>
            <pc:sldMk cId="1325439232" sldId="447"/>
            <ac:picMk id="6" creationId="{EB4D7BF3-0C28-E9A6-82D5-68233BF1CA61}"/>
          </ac:picMkLst>
        </pc:picChg>
      </pc:sldChg>
      <pc:sldChg chg="modSp del setBg">
        <pc:chgData name="Luke Wang" userId="69b7a984b809f2c0" providerId="LiveId" clId="{3DA7E20C-78DA-4B97-9E02-E34088889449}" dt="2024-05-16T09:22:57.702" v="5151" actId="47"/>
        <pc:sldMkLst>
          <pc:docMk/>
          <pc:sldMk cId="3924988442" sldId="448"/>
        </pc:sldMkLst>
        <pc:spChg chg="mod">
          <ac:chgData name="Luke Wang" userId="69b7a984b809f2c0" providerId="LiveId" clId="{3DA7E20C-78DA-4B97-9E02-E34088889449}" dt="2024-05-16T09:22:54.625" v="5150"/>
          <ac:spMkLst>
            <pc:docMk/>
            <pc:sldMk cId="3924988442" sldId="448"/>
            <ac:spMk id="2" creationId="{01E92636-D74D-81A1-59FB-B4048DCA8FF2}"/>
          </ac:spMkLst>
        </pc:spChg>
        <pc:spChg chg="mod">
          <ac:chgData name="Luke Wang" userId="69b7a984b809f2c0" providerId="LiveId" clId="{3DA7E20C-78DA-4B97-9E02-E34088889449}" dt="2024-05-16T09:22:54.625" v="5150"/>
          <ac:spMkLst>
            <pc:docMk/>
            <pc:sldMk cId="3924988442" sldId="448"/>
            <ac:spMk id="3" creationId="{B1E4A2B4-C044-3AF4-F65C-2E21CC9E1732}"/>
          </ac:spMkLst>
        </pc:spChg>
        <pc:spChg chg="mod">
          <ac:chgData name="Luke Wang" userId="69b7a984b809f2c0" providerId="LiveId" clId="{3DA7E20C-78DA-4B97-9E02-E34088889449}" dt="2024-05-16T09:22:54.625" v="5150"/>
          <ac:spMkLst>
            <pc:docMk/>
            <pc:sldMk cId="3924988442" sldId="448"/>
            <ac:spMk id="4" creationId="{897529F5-C745-FE38-1817-40E1DA60C392}"/>
          </ac:spMkLst>
        </pc:spChg>
      </pc:sldChg>
      <pc:sldChg chg="modSp mod">
        <pc:chgData name="Luke Wang" userId="69b7a984b809f2c0" providerId="LiveId" clId="{3DA7E20C-78DA-4B97-9E02-E34088889449}" dt="2024-05-16T09:31:59.926" v="5860" actId="20577"/>
        <pc:sldMkLst>
          <pc:docMk/>
          <pc:sldMk cId="841388620" sldId="449"/>
        </pc:sldMkLst>
        <pc:spChg chg="mod">
          <ac:chgData name="Luke Wang" userId="69b7a984b809f2c0" providerId="LiveId" clId="{3DA7E20C-78DA-4B97-9E02-E34088889449}" dt="2024-05-16T09:28:40.321" v="5458" actId="20577"/>
          <ac:spMkLst>
            <pc:docMk/>
            <pc:sldMk cId="841388620" sldId="449"/>
            <ac:spMk id="2" creationId="{89FDA3A8-F029-A2E4-74DA-FB910E9A377D}"/>
          </ac:spMkLst>
        </pc:spChg>
        <pc:spChg chg="mod">
          <ac:chgData name="Luke Wang" userId="69b7a984b809f2c0" providerId="LiveId" clId="{3DA7E20C-78DA-4B97-9E02-E34088889449}" dt="2024-05-16T09:31:59.926" v="5860" actId="20577"/>
          <ac:spMkLst>
            <pc:docMk/>
            <pc:sldMk cId="841388620" sldId="449"/>
            <ac:spMk id="3" creationId="{5886B387-5793-A491-510C-7477FEF89BD3}"/>
          </ac:spMkLst>
        </pc:spChg>
      </pc:sldChg>
      <pc:sldChg chg="addSp delSp modSp mod">
        <pc:chgData name="Luke Wang" userId="69b7a984b809f2c0" providerId="LiveId" clId="{3DA7E20C-78DA-4B97-9E02-E34088889449}" dt="2024-05-16T09:18:01.342" v="4857" actId="14100"/>
        <pc:sldMkLst>
          <pc:docMk/>
          <pc:sldMk cId="784000746" sldId="452"/>
        </pc:sldMkLst>
        <pc:spChg chg="mod">
          <ac:chgData name="Luke Wang" userId="69b7a984b809f2c0" providerId="LiveId" clId="{3DA7E20C-78DA-4B97-9E02-E34088889449}" dt="2024-05-16T09:15:05.370" v="4851" actId="20577"/>
          <ac:spMkLst>
            <pc:docMk/>
            <pc:sldMk cId="784000746" sldId="452"/>
            <ac:spMk id="3" creationId="{CD4E407E-AF75-F638-F237-7D9C74D5B42B}"/>
          </ac:spMkLst>
        </pc:spChg>
        <pc:picChg chg="add mod">
          <ac:chgData name="Luke Wang" userId="69b7a984b809f2c0" providerId="LiveId" clId="{3DA7E20C-78DA-4B97-9E02-E34088889449}" dt="2024-05-16T09:18:01.342" v="4857" actId="14100"/>
          <ac:picMkLst>
            <pc:docMk/>
            <pc:sldMk cId="784000746" sldId="452"/>
            <ac:picMk id="6" creationId="{482F1D97-266F-3823-9A44-584087EE09A2}"/>
          </ac:picMkLst>
        </pc:picChg>
        <pc:picChg chg="mod">
          <ac:chgData name="Luke Wang" userId="69b7a984b809f2c0" providerId="LiveId" clId="{3DA7E20C-78DA-4B97-9E02-E34088889449}" dt="2024-05-16T09:14:39.748" v="4800" actId="1076"/>
          <ac:picMkLst>
            <pc:docMk/>
            <pc:sldMk cId="784000746" sldId="452"/>
            <ac:picMk id="2050" creationId="{188FBCDE-92B9-1B8D-05C2-403FA0757183}"/>
          </ac:picMkLst>
        </pc:picChg>
        <pc:picChg chg="del">
          <ac:chgData name="Luke Wang" userId="69b7a984b809f2c0" providerId="LiveId" clId="{3DA7E20C-78DA-4B97-9E02-E34088889449}" dt="2024-05-16T09:12:51.197" v="4661" actId="478"/>
          <ac:picMkLst>
            <pc:docMk/>
            <pc:sldMk cId="784000746" sldId="452"/>
            <ac:picMk id="2052" creationId="{EC90B0C2-BC46-5CAF-B8D9-BA3AA9814622}"/>
          </ac:picMkLst>
        </pc:picChg>
      </pc:sldChg>
      <pc:sldChg chg="addSp delSp modSp new del mod">
        <pc:chgData name="Luke Wang" userId="69b7a984b809f2c0" providerId="LiveId" clId="{3DA7E20C-78DA-4B97-9E02-E34088889449}" dt="2024-05-16T06:33:34.681" v="2077" actId="47"/>
        <pc:sldMkLst>
          <pc:docMk/>
          <pc:sldMk cId="339708059" sldId="453"/>
        </pc:sldMkLst>
        <pc:spChg chg="add del mod">
          <ac:chgData name="Luke Wang" userId="69b7a984b809f2c0" providerId="LiveId" clId="{3DA7E20C-78DA-4B97-9E02-E34088889449}" dt="2024-05-16T06:32:51.380" v="2025" actId="478"/>
          <ac:spMkLst>
            <pc:docMk/>
            <pc:sldMk cId="339708059" sldId="453"/>
            <ac:spMk id="5" creationId="{5E5C8700-9BA7-8B77-6A2B-949106C7CF66}"/>
          </ac:spMkLst>
        </pc:spChg>
        <pc:spChg chg="add del mod">
          <ac:chgData name="Luke Wang" userId="69b7a984b809f2c0" providerId="LiveId" clId="{3DA7E20C-78DA-4B97-9E02-E34088889449}" dt="2024-05-16T06:32:49.231" v="2024" actId="478"/>
          <ac:spMkLst>
            <pc:docMk/>
            <pc:sldMk cId="339708059" sldId="453"/>
            <ac:spMk id="6" creationId="{43EB2F38-BEAC-9AF0-2330-ED8E1067018C}"/>
          </ac:spMkLst>
        </pc:spChg>
        <pc:spChg chg="add mod">
          <ac:chgData name="Luke Wang" userId="69b7a984b809f2c0" providerId="LiveId" clId="{3DA7E20C-78DA-4B97-9E02-E34088889449}" dt="2024-05-16T06:32:51.797" v="2026"/>
          <ac:spMkLst>
            <pc:docMk/>
            <pc:sldMk cId="339708059" sldId="453"/>
            <ac:spMk id="7" creationId="{4B8BCA13-4459-2E4E-D923-D4269BA684AF}"/>
          </ac:spMkLst>
        </pc:spChg>
        <pc:spChg chg="add mod">
          <ac:chgData name="Luke Wang" userId="69b7a984b809f2c0" providerId="LiveId" clId="{3DA7E20C-78DA-4B97-9E02-E34088889449}" dt="2024-05-16T06:33:18.864" v="2073" actId="403"/>
          <ac:spMkLst>
            <pc:docMk/>
            <pc:sldMk cId="339708059" sldId="453"/>
            <ac:spMk id="8" creationId="{D1DA39B1-331C-2DCF-8D68-A6F4FB1F58B5}"/>
          </ac:spMkLst>
        </pc:spChg>
      </pc:sldChg>
      <pc:sldChg chg="addSp modSp new mod">
        <pc:chgData name="Luke Wang" userId="69b7a984b809f2c0" providerId="LiveId" clId="{3DA7E20C-78DA-4B97-9E02-E34088889449}" dt="2024-05-16T08:37:47.099" v="3173" actId="6549"/>
        <pc:sldMkLst>
          <pc:docMk/>
          <pc:sldMk cId="686298312" sldId="453"/>
        </pc:sldMkLst>
        <pc:spChg chg="mod">
          <ac:chgData name="Luke Wang" userId="69b7a984b809f2c0" providerId="LiveId" clId="{3DA7E20C-78DA-4B97-9E02-E34088889449}" dt="2024-05-16T08:27:02.218" v="2624"/>
          <ac:spMkLst>
            <pc:docMk/>
            <pc:sldMk cId="686298312" sldId="453"/>
            <ac:spMk id="2" creationId="{AA9E4C26-5754-B832-035E-BF604A5832E3}"/>
          </ac:spMkLst>
        </pc:spChg>
        <pc:spChg chg="mod">
          <ac:chgData name="Luke Wang" userId="69b7a984b809f2c0" providerId="LiveId" clId="{3DA7E20C-78DA-4B97-9E02-E34088889449}" dt="2024-05-16T08:37:47.099" v="3173" actId="6549"/>
          <ac:spMkLst>
            <pc:docMk/>
            <pc:sldMk cId="686298312" sldId="453"/>
            <ac:spMk id="3" creationId="{3DE39909-CD2A-1466-1CCD-79DAFCA88B68}"/>
          </ac:spMkLst>
        </pc:spChg>
        <pc:picChg chg="add mod">
          <ac:chgData name="Luke Wang" userId="69b7a984b809f2c0" providerId="LiveId" clId="{3DA7E20C-78DA-4B97-9E02-E34088889449}" dt="2024-05-16T08:21:54.241" v="2451" actId="1076"/>
          <ac:picMkLst>
            <pc:docMk/>
            <pc:sldMk cId="686298312" sldId="453"/>
            <ac:picMk id="5" creationId="{A020442D-FAAC-BB76-74BB-0E3B3F92947A}"/>
          </ac:picMkLst>
        </pc:picChg>
      </pc:sldChg>
      <pc:sldChg chg="addSp modSp new mod">
        <pc:chgData name="Luke Wang" userId="69b7a984b809f2c0" providerId="LiveId" clId="{3DA7E20C-78DA-4B97-9E02-E34088889449}" dt="2024-05-16T08:36:35.707" v="3100" actId="27636"/>
        <pc:sldMkLst>
          <pc:docMk/>
          <pc:sldMk cId="961158961" sldId="454"/>
        </pc:sldMkLst>
        <pc:spChg chg="mod">
          <ac:chgData name="Luke Wang" userId="69b7a984b809f2c0" providerId="LiveId" clId="{3DA7E20C-78DA-4B97-9E02-E34088889449}" dt="2024-05-16T08:27:08.026" v="2656" actId="20577"/>
          <ac:spMkLst>
            <pc:docMk/>
            <pc:sldMk cId="961158961" sldId="454"/>
            <ac:spMk id="2" creationId="{98279BDB-C3BD-232C-8B74-58AAA9FDC072}"/>
          </ac:spMkLst>
        </pc:spChg>
        <pc:spChg chg="mod">
          <ac:chgData name="Luke Wang" userId="69b7a984b809f2c0" providerId="LiveId" clId="{3DA7E20C-78DA-4B97-9E02-E34088889449}" dt="2024-05-16T08:36:35.707" v="3100" actId="27636"/>
          <ac:spMkLst>
            <pc:docMk/>
            <pc:sldMk cId="961158961" sldId="454"/>
            <ac:spMk id="3" creationId="{A1679F8B-2CA0-A904-03CB-5EB941DC618B}"/>
          </ac:spMkLst>
        </pc:spChg>
        <pc:picChg chg="add mod">
          <ac:chgData name="Luke Wang" userId="69b7a984b809f2c0" providerId="LiveId" clId="{3DA7E20C-78DA-4B97-9E02-E34088889449}" dt="2024-05-16T08:28:10.077" v="2734" actId="14100"/>
          <ac:picMkLst>
            <pc:docMk/>
            <pc:sldMk cId="961158961" sldId="454"/>
            <ac:picMk id="5" creationId="{5232CCBB-AB50-3BA0-EA38-08AC89F214E7}"/>
          </ac:picMkLst>
        </pc:picChg>
      </pc:sldChg>
      <pc:sldChg chg="addSp modSp new mod">
        <pc:chgData name="Luke Wang" userId="69b7a984b809f2c0" providerId="LiveId" clId="{3DA7E20C-78DA-4B97-9E02-E34088889449}" dt="2024-05-16T08:47:07.794" v="3218" actId="20577"/>
        <pc:sldMkLst>
          <pc:docMk/>
          <pc:sldMk cId="580188802" sldId="455"/>
        </pc:sldMkLst>
        <pc:spChg chg="mod">
          <ac:chgData name="Luke Wang" userId="69b7a984b809f2c0" providerId="LiveId" clId="{3DA7E20C-78DA-4B97-9E02-E34088889449}" dt="2024-05-16T08:28:26.996" v="2771" actId="20577"/>
          <ac:spMkLst>
            <pc:docMk/>
            <pc:sldMk cId="580188802" sldId="455"/>
            <ac:spMk id="2" creationId="{11121685-1D45-FA1E-DC97-590B41F34DE1}"/>
          </ac:spMkLst>
        </pc:spChg>
        <pc:spChg chg="mod">
          <ac:chgData name="Luke Wang" userId="69b7a984b809f2c0" providerId="LiveId" clId="{3DA7E20C-78DA-4B97-9E02-E34088889449}" dt="2024-05-16T08:47:07.794" v="3218" actId="20577"/>
          <ac:spMkLst>
            <pc:docMk/>
            <pc:sldMk cId="580188802" sldId="455"/>
            <ac:spMk id="3" creationId="{1950C69B-96E4-8046-7453-57E364B979BA}"/>
          </ac:spMkLst>
        </pc:spChg>
        <pc:picChg chg="add mod">
          <ac:chgData name="Luke Wang" userId="69b7a984b809f2c0" providerId="LiveId" clId="{3DA7E20C-78DA-4B97-9E02-E34088889449}" dt="2024-05-16T08:29:03.653" v="2838" actId="1076"/>
          <ac:picMkLst>
            <pc:docMk/>
            <pc:sldMk cId="580188802" sldId="455"/>
            <ac:picMk id="5" creationId="{54946696-C3BD-FF9D-A5B4-C2749A57FF6C}"/>
          </ac:picMkLst>
        </pc:picChg>
      </pc:sldChg>
      <pc:sldChg chg="modSp new del mod">
        <pc:chgData name="Luke Wang" userId="69b7a984b809f2c0" providerId="LiveId" clId="{3DA7E20C-78DA-4B97-9E02-E34088889449}" dt="2024-05-16T09:20:16.351" v="4990" actId="47"/>
        <pc:sldMkLst>
          <pc:docMk/>
          <pc:sldMk cId="833871072" sldId="456"/>
        </pc:sldMkLst>
        <pc:spChg chg="mod">
          <ac:chgData name="Luke Wang" userId="69b7a984b809f2c0" providerId="LiveId" clId="{3DA7E20C-78DA-4B97-9E02-E34088889449}" dt="2024-05-16T09:18:11.915" v="4897" actId="20577"/>
          <ac:spMkLst>
            <pc:docMk/>
            <pc:sldMk cId="833871072" sldId="456"/>
            <ac:spMk id="2" creationId="{507CE2D8-6CFE-BB2B-81BD-085E36EC0490}"/>
          </ac:spMkLst>
        </pc:spChg>
        <pc:spChg chg="mod">
          <ac:chgData name="Luke Wang" userId="69b7a984b809f2c0" providerId="LiveId" clId="{3DA7E20C-78DA-4B97-9E02-E34088889449}" dt="2024-05-16T09:19:59.298" v="4989" actId="20577"/>
          <ac:spMkLst>
            <pc:docMk/>
            <pc:sldMk cId="833871072" sldId="456"/>
            <ac:spMk id="3" creationId="{7EDDBE1D-53A8-A1F9-E1E3-257CB96E154D}"/>
          </ac:spMkLst>
        </pc:spChg>
      </pc:sldChg>
      <pc:sldChg chg="addSp delSp modSp new mod addAnim delAnim modAnim">
        <pc:chgData name="Luke Wang" userId="69b7a984b809f2c0" providerId="LiveId" clId="{3DA7E20C-78DA-4B97-9E02-E34088889449}" dt="2024-05-16T09:53:05.801" v="7376"/>
        <pc:sldMkLst>
          <pc:docMk/>
          <pc:sldMk cId="1858148126" sldId="456"/>
        </pc:sldMkLst>
        <pc:spChg chg="mod">
          <ac:chgData name="Luke Wang" userId="69b7a984b809f2c0" providerId="LiveId" clId="{3DA7E20C-78DA-4B97-9E02-E34088889449}" dt="2024-05-16T09:51:40.574" v="7359" actId="404"/>
          <ac:spMkLst>
            <pc:docMk/>
            <pc:sldMk cId="1858148126" sldId="456"/>
            <ac:spMk id="2" creationId="{043FAB35-1004-C1D2-F2B7-7BBBF014B154}"/>
          </ac:spMkLst>
        </pc:spChg>
        <pc:spChg chg="mod">
          <ac:chgData name="Luke Wang" userId="69b7a984b809f2c0" providerId="LiveId" clId="{3DA7E20C-78DA-4B97-9E02-E34088889449}" dt="2024-05-16T09:51:56.902" v="7365" actId="6549"/>
          <ac:spMkLst>
            <pc:docMk/>
            <pc:sldMk cId="1858148126" sldId="456"/>
            <ac:spMk id="3" creationId="{D2967BD1-0565-B26C-10BC-B219E2E65019}"/>
          </ac:spMkLst>
        </pc:spChg>
        <pc:picChg chg="add del">
          <ac:chgData name="Luke Wang" userId="69b7a984b809f2c0" providerId="LiveId" clId="{3DA7E20C-78DA-4B97-9E02-E34088889449}" dt="2024-05-16T09:49:49.571" v="7261" actId="22"/>
          <ac:picMkLst>
            <pc:docMk/>
            <pc:sldMk cId="1858148126" sldId="456"/>
            <ac:picMk id="6" creationId="{487C01BC-3EA0-8629-EC4B-2CBE3CD893BB}"/>
          </ac:picMkLst>
        </pc:picChg>
        <pc:picChg chg="add del">
          <ac:chgData name="Luke Wang" userId="69b7a984b809f2c0" providerId="LiveId" clId="{3DA7E20C-78DA-4B97-9E02-E34088889449}" dt="2024-05-16T09:49:52.779" v="7263" actId="22"/>
          <ac:picMkLst>
            <pc:docMk/>
            <pc:sldMk cId="1858148126" sldId="456"/>
            <ac:picMk id="8" creationId="{1DACE7E8-9699-7381-83FD-E3FEEEFDC3D3}"/>
          </ac:picMkLst>
        </pc:picChg>
        <pc:picChg chg="add mod">
          <ac:chgData name="Luke Wang" userId="69b7a984b809f2c0" providerId="LiveId" clId="{3DA7E20C-78DA-4B97-9E02-E34088889449}" dt="2024-05-16T09:53:02.430" v="7374" actId="1076"/>
          <ac:picMkLst>
            <pc:docMk/>
            <pc:sldMk cId="1858148126" sldId="456"/>
            <ac:picMk id="10" creationId="{F51BD6CA-5A34-6F64-F753-335D7B8C0FE6}"/>
          </ac:picMkLst>
        </pc:picChg>
      </pc:sldChg>
      <pc:sldChg chg="modSp new mod">
        <pc:chgData name="Luke Wang" userId="69b7a984b809f2c0" providerId="LiveId" clId="{3DA7E20C-78DA-4B97-9E02-E34088889449}" dt="2024-05-16T10:23:09.174" v="9214" actId="20577"/>
        <pc:sldMkLst>
          <pc:docMk/>
          <pc:sldMk cId="3221418333" sldId="457"/>
        </pc:sldMkLst>
        <pc:spChg chg="mod">
          <ac:chgData name="Luke Wang" userId="69b7a984b809f2c0" providerId="LiveId" clId="{3DA7E20C-78DA-4B97-9E02-E34088889449}" dt="2024-05-16T09:53:44.609" v="7409" actId="20577"/>
          <ac:spMkLst>
            <pc:docMk/>
            <pc:sldMk cId="3221418333" sldId="457"/>
            <ac:spMk id="2" creationId="{D410E559-3E9C-4FD7-F036-714107D4BB33}"/>
          </ac:spMkLst>
        </pc:spChg>
        <pc:spChg chg="mod">
          <ac:chgData name="Luke Wang" userId="69b7a984b809f2c0" providerId="LiveId" clId="{3DA7E20C-78DA-4B97-9E02-E34088889449}" dt="2024-05-16T10:23:09.174" v="9214" actId="20577"/>
          <ac:spMkLst>
            <pc:docMk/>
            <pc:sldMk cId="3221418333" sldId="457"/>
            <ac:spMk id="3" creationId="{3CF4E37E-0A65-31B9-D4AF-5CA77552E1E1}"/>
          </ac:spMkLst>
        </pc:spChg>
      </pc:sldChg>
      <pc:sldChg chg="addSp modSp new mod">
        <pc:chgData name="Luke Wang" userId="69b7a984b809f2c0" providerId="LiveId" clId="{3DA7E20C-78DA-4B97-9E02-E34088889449}" dt="2024-05-16T10:33:01.797" v="10281" actId="1076"/>
        <pc:sldMkLst>
          <pc:docMk/>
          <pc:sldMk cId="3198255349" sldId="458"/>
        </pc:sldMkLst>
        <pc:spChg chg="mod">
          <ac:chgData name="Luke Wang" userId="69b7a984b809f2c0" providerId="LiveId" clId="{3DA7E20C-78DA-4B97-9E02-E34088889449}" dt="2024-05-16T10:23:13.059" v="9226" actId="20577"/>
          <ac:spMkLst>
            <pc:docMk/>
            <pc:sldMk cId="3198255349" sldId="458"/>
            <ac:spMk id="2" creationId="{042BA4B6-13FA-C4CD-1129-396A87A1218B}"/>
          </ac:spMkLst>
        </pc:spChg>
        <pc:spChg chg="mod">
          <ac:chgData name="Luke Wang" userId="69b7a984b809f2c0" providerId="LiveId" clId="{3DA7E20C-78DA-4B97-9E02-E34088889449}" dt="2024-05-16T10:23:16.607" v="9240" actId="20577"/>
          <ac:spMkLst>
            <pc:docMk/>
            <pc:sldMk cId="3198255349" sldId="458"/>
            <ac:spMk id="3" creationId="{1C928F3F-8D09-45D9-4880-B96B85858E92}"/>
          </ac:spMkLst>
        </pc:spChg>
        <pc:picChg chg="add mod">
          <ac:chgData name="Luke Wang" userId="69b7a984b809f2c0" providerId="LiveId" clId="{3DA7E20C-78DA-4B97-9E02-E34088889449}" dt="2024-05-16T10:33:01.797" v="10281" actId="1076"/>
          <ac:picMkLst>
            <pc:docMk/>
            <pc:sldMk cId="3198255349" sldId="458"/>
            <ac:picMk id="5" creationId="{30192C82-C7D1-5B8A-438C-1F74E851BBD2}"/>
          </ac:picMkLst>
        </pc:picChg>
      </pc:sldChg>
      <pc:sldChg chg="addSp modSp new mod">
        <pc:chgData name="Luke Wang" userId="69b7a984b809f2c0" providerId="LiveId" clId="{3DA7E20C-78DA-4B97-9E02-E34088889449}" dt="2024-05-16T09:57:48.725" v="7681" actId="1076"/>
        <pc:sldMkLst>
          <pc:docMk/>
          <pc:sldMk cId="1465707530" sldId="459"/>
        </pc:sldMkLst>
        <pc:spChg chg="mod">
          <ac:chgData name="Luke Wang" userId="69b7a984b809f2c0" providerId="LiveId" clId="{3DA7E20C-78DA-4B97-9E02-E34088889449}" dt="2024-05-16T09:55:10.508" v="7462" actId="20577"/>
          <ac:spMkLst>
            <pc:docMk/>
            <pc:sldMk cId="1465707530" sldId="459"/>
            <ac:spMk id="2" creationId="{B532DEDF-E9A9-E6BB-A6B6-D0843BAA6E89}"/>
          </ac:spMkLst>
        </pc:spChg>
        <pc:spChg chg="mod">
          <ac:chgData name="Luke Wang" userId="69b7a984b809f2c0" providerId="LiveId" clId="{3DA7E20C-78DA-4B97-9E02-E34088889449}" dt="2024-05-16T09:57:38.028" v="7676" actId="20577"/>
          <ac:spMkLst>
            <pc:docMk/>
            <pc:sldMk cId="1465707530" sldId="459"/>
            <ac:spMk id="3" creationId="{F873AF2B-EAF1-6A34-C71C-2CC27C25E742}"/>
          </ac:spMkLst>
        </pc:spChg>
        <pc:picChg chg="add mod">
          <ac:chgData name="Luke Wang" userId="69b7a984b809f2c0" providerId="LiveId" clId="{3DA7E20C-78DA-4B97-9E02-E34088889449}" dt="2024-05-16T09:57:48.725" v="7681" actId="1076"/>
          <ac:picMkLst>
            <pc:docMk/>
            <pc:sldMk cId="1465707530" sldId="459"/>
            <ac:picMk id="5" creationId="{C7A9D092-C716-920E-E96C-0C07FF62E296}"/>
          </ac:picMkLst>
        </pc:picChg>
      </pc:sldChg>
      <pc:sldChg chg="addSp modSp new mod">
        <pc:chgData name="Luke Wang" userId="69b7a984b809f2c0" providerId="LiveId" clId="{3DA7E20C-78DA-4B97-9E02-E34088889449}" dt="2024-05-16T10:03:23.008" v="8034" actId="1076"/>
        <pc:sldMkLst>
          <pc:docMk/>
          <pc:sldMk cId="1313294551" sldId="460"/>
        </pc:sldMkLst>
        <pc:spChg chg="mod">
          <ac:chgData name="Luke Wang" userId="69b7a984b809f2c0" providerId="LiveId" clId="{3DA7E20C-78DA-4B97-9E02-E34088889449}" dt="2024-05-16T10:00:16.622" v="7916" actId="20577"/>
          <ac:spMkLst>
            <pc:docMk/>
            <pc:sldMk cId="1313294551" sldId="460"/>
            <ac:spMk id="2" creationId="{DEBBD7BC-2C88-ADDA-2F01-DCCFA6817953}"/>
          </ac:spMkLst>
        </pc:spChg>
        <pc:spChg chg="mod">
          <ac:chgData name="Luke Wang" userId="69b7a984b809f2c0" providerId="LiveId" clId="{3DA7E20C-78DA-4B97-9E02-E34088889449}" dt="2024-05-16T10:03:22.078" v="8033" actId="14100"/>
          <ac:spMkLst>
            <pc:docMk/>
            <pc:sldMk cId="1313294551" sldId="460"/>
            <ac:spMk id="3" creationId="{621CEEB5-F130-3E1D-D88C-770D97B0D5EA}"/>
          </ac:spMkLst>
        </pc:spChg>
        <pc:picChg chg="add mod">
          <ac:chgData name="Luke Wang" userId="69b7a984b809f2c0" providerId="LiveId" clId="{3DA7E20C-78DA-4B97-9E02-E34088889449}" dt="2024-05-16T10:03:23.008" v="8034" actId="1076"/>
          <ac:picMkLst>
            <pc:docMk/>
            <pc:sldMk cId="1313294551" sldId="460"/>
            <ac:picMk id="5" creationId="{66EE2F11-38A4-0DC7-531B-8E35DDC479ED}"/>
          </ac:picMkLst>
        </pc:picChg>
      </pc:sldChg>
      <pc:sldChg chg="addSp modSp new mod">
        <pc:chgData name="Luke Wang" userId="69b7a984b809f2c0" providerId="LiveId" clId="{3DA7E20C-78DA-4B97-9E02-E34088889449}" dt="2024-05-16T10:08:58.614" v="8578" actId="14100"/>
        <pc:sldMkLst>
          <pc:docMk/>
          <pc:sldMk cId="1808720419" sldId="461"/>
        </pc:sldMkLst>
        <pc:spChg chg="mod">
          <ac:chgData name="Luke Wang" userId="69b7a984b809f2c0" providerId="LiveId" clId="{3DA7E20C-78DA-4B97-9E02-E34088889449}" dt="2024-05-16T10:03:37.352" v="8064" actId="20577"/>
          <ac:spMkLst>
            <pc:docMk/>
            <pc:sldMk cId="1808720419" sldId="461"/>
            <ac:spMk id="2" creationId="{891BF63E-85CB-5568-BB3B-8D5F1B4D104B}"/>
          </ac:spMkLst>
        </pc:spChg>
        <pc:spChg chg="mod">
          <ac:chgData name="Luke Wang" userId="69b7a984b809f2c0" providerId="LiveId" clId="{3DA7E20C-78DA-4B97-9E02-E34088889449}" dt="2024-05-16T10:08:52.706" v="8576" actId="27636"/>
          <ac:spMkLst>
            <pc:docMk/>
            <pc:sldMk cId="1808720419" sldId="461"/>
            <ac:spMk id="3" creationId="{5D8A1E95-628B-2378-B009-42457F0BB3E0}"/>
          </ac:spMkLst>
        </pc:spChg>
        <pc:picChg chg="add mod">
          <ac:chgData name="Luke Wang" userId="69b7a984b809f2c0" providerId="LiveId" clId="{3DA7E20C-78DA-4B97-9E02-E34088889449}" dt="2024-05-16T10:08:58.614" v="8578" actId="14100"/>
          <ac:picMkLst>
            <pc:docMk/>
            <pc:sldMk cId="1808720419" sldId="461"/>
            <ac:picMk id="6" creationId="{5F664463-6DA7-19F8-484D-3EA51D6C3379}"/>
          </ac:picMkLst>
        </pc:picChg>
      </pc:sldChg>
      <pc:sldChg chg="addSp modSp new mod">
        <pc:chgData name="Luke Wang" userId="69b7a984b809f2c0" providerId="LiveId" clId="{3DA7E20C-78DA-4B97-9E02-E34088889449}" dt="2024-05-16T10:15:56.231" v="9017" actId="1076"/>
        <pc:sldMkLst>
          <pc:docMk/>
          <pc:sldMk cId="2253063851" sldId="462"/>
        </pc:sldMkLst>
        <pc:spChg chg="mod">
          <ac:chgData name="Luke Wang" userId="69b7a984b809f2c0" providerId="LiveId" clId="{3DA7E20C-78DA-4B97-9E02-E34088889449}" dt="2024-05-16T10:09:29.680" v="8614" actId="20577"/>
          <ac:spMkLst>
            <pc:docMk/>
            <pc:sldMk cId="2253063851" sldId="462"/>
            <ac:spMk id="2" creationId="{8772C2A0-6AD0-0954-FE26-40CCF5E08F52}"/>
          </ac:spMkLst>
        </pc:spChg>
        <pc:spChg chg="mod">
          <ac:chgData name="Luke Wang" userId="69b7a984b809f2c0" providerId="LiveId" clId="{3DA7E20C-78DA-4B97-9E02-E34088889449}" dt="2024-05-16T10:15:54.691" v="9016" actId="14100"/>
          <ac:spMkLst>
            <pc:docMk/>
            <pc:sldMk cId="2253063851" sldId="462"/>
            <ac:spMk id="3" creationId="{DE6E8E83-C84D-9366-4F72-24753D1CDF40}"/>
          </ac:spMkLst>
        </pc:spChg>
        <pc:picChg chg="add mod">
          <ac:chgData name="Luke Wang" userId="69b7a984b809f2c0" providerId="LiveId" clId="{3DA7E20C-78DA-4B97-9E02-E34088889449}" dt="2024-05-16T10:15:56.231" v="9017" actId="1076"/>
          <ac:picMkLst>
            <pc:docMk/>
            <pc:sldMk cId="2253063851" sldId="462"/>
            <ac:picMk id="5" creationId="{DB46B932-4BC9-AD35-8819-FF4FC6C52DC6}"/>
          </ac:picMkLst>
        </pc:picChg>
      </pc:sldChg>
      <pc:sldChg chg="addSp modSp new mod">
        <pc:chgData name="Luke Wang" userId="69b7a984b809f2c0" providerId="LiveId" clId="{3DA7E20C-78DA-4B97-9E02-E34088889449}" dt="2024-05-16T10:29:15.746" v="10072" actId="1076"/>
        <pc:sldMkLst>
          <pc:docMk/>
          <pc:sldMk cId="2034936912" sldId="463"/>
        </pc:sldMkLst>
        <pc:spChg chg="mod">
          <ac:chgData name="Luke Wang" userId="69b7a984b809f2c0" providerId="LiveId" clId="{3DA7E20C-78DA-4B97-9E02-E34088889449}" dt="2024-05-16T10:26:47.462" v="9648" actId="404"/>
          <ac:spMkLst>
            <pc:docMk/>
            <pc:sldMk cId="2034936912" sldId="463"/>
            <ac:spMk id="2" creationId="{F36DCF52-748E-9A9C-E4AF-E5C4E2702B17}"/>
          </ac:spMkLst>
        </pc:spChg>
        <pc:spChg chg="mod">
          <ac:chgData name="Luke Wang" userId="69b7a984b809f2c0" providerId="LiveId" clId="{3DA7E20C-78DA-4B97-9E02-E34088889449}" dt="2024-05-16T10:29:05.451" v="10064" actId="27636"/>
          <ac:spMkLst>
            <pc:docMk/>
            <pc:sldMk cId="2034936912" sldId="463"/>
            <ac:spMk id="3" creationId="{BD24262E-7086-E645-2068-A7B9C676259D}"/>
          </ac:spMkLst>
        </pc:spChg>
        <pc:picChg chg="add mod">
          <ac:chgData name="Luke Wang" userId="69b7a984b809f2c0" providerId="LiveId" clId="{3DA7E20C-78DA-4B97-9E02-E34088889449}" dt="2024-05-16T10:29:15.746" v="10072" actId="1076"/>
          <ac:picMkLst>
            <pc:docMk/>
            <pc:sldMk cId="2034936912" sldId="463"/>
            <ac:picMk id="6" creationId="{70DC26B5-179D-F9A3-8E0A-4FA7416407B1}"/>
          </ac:picMkLst>
        </pc:picChg>
        <pc:picChg chg="add mod">
          <ac:chgData name="Luke Wang" userId="69b7a984b809f2c0" providerId="LiveId" clId="{3DA7E20C-78DA-4B97-9E02-E34088889449}" dt="2024-05-16T10:29:14.102" v="10071" actId="14100"/>
          <ac:picMkLst>
            <pc:docMk/>
            <pc:sldMk cId="2034936912" sldId="463"/>
            <ac:picMk id="8" creationId="{AA9F57E0-855B-302D-EAC4-0D40A2834F8A}"/>
          </ac:picMkLst>
        </pc:picChg>
      </pc:sldChg>
      <pc:sldChg chg="modSp new del mod ord">
        <pc:chgData name="Luke Wang" userId="69b7a984b809f2c0" providerId="LiveId" clId="{3DA7E20C-78DA-4B97-9E02-E34088889449}" dt="2024-05-16T10:22:56.217" v="9199" actId="47"/>
        <pc:sldMkLst>
          <pc:docMk/>
          <pc:sldMk cId="2284888385" sldId="463"/>
        </pc:sldMkLst>
        <pc:spChg chg="mod">
          <ac:chgData name="Luke Wang" userId="69b7a984b809f2c0" providerId="LiveId" clId="{3DA7E20C-78DA-4B97-9E02-E34088889449}" dt="2024-05-16T10:14:51.046" v="8987" actId="20577"/>
          <ac:spMkLst>
            <pc:docMk/>
            <pc:sldMk cId="2284888385" sldId="463"/>
            <ac:spMk id="2" creationId="{4BBD9F1E-3B98-8A89-78DA-66CE2AD4827F}"/>
          </ac:spMkLst>
        </pc:spChg>
      </pc:sldChg>
      <pc:sldChg chg="new del ord">
        <pc:chgData name="Luke Wang" userId="69b7a984b809f2c0" providerId="LiveId" clId="{3DA7E20C-78DA-4B97-9E02-E34088889449}" dt="2024-05-16T10:22:57.259" v="9200" actId="47"/>
        <pc:sldMkLst>
          <pc:docMk/>
          <pc:sldMk cId="3544428331" sldId="464"/>
        </pc:sldMkLst>
      </pc:sldChg>
    </pc:docChg>
  </pc:docChgLst>
  <pc:docChgLst>
    <pc:chgData name="Luke Wang" userId="69b7a984b809f2c0" providerId="LiveId" clId="{BE67EE2A-856A-4F3C-AE33-AE0A9E6A5DA7}"/>
    <pc:docChg chg="undo custSel modSld">
      <pc:chgData name="Luke Wang" userId="69b7a984b809f2c0" providerId="LiveId" clId="{BE67EE2A-856A-4F3C-AE33-AE0A9E6A5DA7}" dt="2024-05-22T10:29:14.934" v="1033" actId="14100"/>
      <pc:docMkLst>
        <pc:docMk/>
      </pc:docMkLst>
      <pc:sldChg chg="modSp mod">
        <pc:chgData name="Luke Wang" userId="69b7a984b809f2c0" providerId="LiveId" clId="{BE67EE2A-856A-4F3C-AE33-AE0A9E6A5DA7}" dt="2024-05-22T09:52:37.988" v="938" actId="20577"/>
        <pc:sldMkLst>
          <pc:docMk/>
          <pc:sldMk cId="762335526" sldId="306"/>
        </pc:sldMkLst>
        <pc:spChg chg="mod">
          <ac:chgData name="Luke Wang" userId="69b7a984b809f2c0" providerId="LiveId" clId="{BE67EE2A-856A-4F3C-AE33-AE0A9E6A5DA7}" dt="2024-05-22T09:52:37.988" v="938" actId="20577"/>
          <ac:spMkLst>
            <pc:docMk/>
            <pc:sldMk cId="762335526" sldId="306"/>
            <ac:spMk id="3" creationId="{EE238EE8-089C-80A1-BA20-33458BAECF5F}"/>
          </ac:spMkLst>
        </pc:spChg>
      </pc:sldChg>
      <pc:sldChg chg="addSp delSp modSp mod modAnim">
        <pc:chgData name="Luke Wang" userId="69b7a984b809f2c0" providerId="LiveId" clId="{BE67EE2A-856A-4F3C-AE33-AE0A9E6A5DA7}" dt="2024-05-22T10:29:14.934" v="1033" actId="14100"/>
        <pc:sldMkLst>
          <pc:docMk/>
          <pc:sldMk cId="2058659876" sldId="464"/>
        </pc:sldMkLst>
        <pc:spChg chg="del">
          <ac:chgData name="Luke Wang" userId="69b7a984b809f2c0" providerId="LiveId" clId="{BE67EE2A-856A-4F3C-AE33-AE0A9E6A5DA7}" dt="2024-05-22T09:22:50.873" v="0" actId="478"/>
          <ac:spMkLst>
            <pc:docMk/>
            <pc:sldMk cId="2058659876" sldId="464"/>
            <ac:spMk id="2" creationId="{D7B970D0-B0D1-2748-49CF-FF2FB50EFA2C}"/>
          </ac:spMkLst>
        </pc:spChg>
        <pc:spChg chg="del">
          <ac:chgData name="Luke Wang" userId="69b7a984b809f2c0" providerId="LiveId" clId="{BE67EE2A-856A-4F3C-AE33-AE0A9E6A5DA7}" dt="2024-05-22T09:26:10.428" v="99" actId="478"/>
          <ac:spMkLst>
            <pc:docMk/>
            <pc:sldMk cId="2058659876" sldId="464"/>
            <ac:spMk id="3" creationId="{8D8FE656-E495-5680-949D-A1D6FBBA426A}"/>
          </ac:spMkLst>
        </pc:spChg>
        <pc:spChg chg="add del mod">
          <ac:chgData name="Luke Wang" userId="69b7a984b809f2c0" providerId="LiveId" clId="{BE67EE2A-856A-4F3C-AE33-AE0A9E6A5DA7}" dt="2024-05-22T09:26:04.223" v="98" actId="478"/>
          <ac:spMkLst>
            <pc:docMk/>
            <pc:sldMk cId="2058659876" sldId="464"/>
            <ac:spMk id="6" creationId="{37EFA986-9477-0CA1-7112-7EF2739ABDAF}"/>
          </ac:spMkLst>
        </pc:spChg>
        <pc:spChg chg="add mod">
          <ac:chgData name="Luke Wang" userId="69b7a984b809f2c0" providerId="LiveId" clId="{BE67EE2A-856A-4F3C-AE33-AE0A9E6A5DA7}" dt="2024-05-22T09:55:41.282" v="979" actId="207"/>
          <ac:spMkLst>
            <pc:docMk/>
            <pc:sldMk cId="2058659876" sldId="464"/>
            <ac:spMk id="7" creationId="{4E37CB42-6AAD-93D6-EA96-C766F0496967}"/>
          </ac:spMkLst>
        </pc:spChg>
        <pc:spChg chg="add mod">
          <ac:chgData name="Luke Wang" userId="69b7a984b809f2c0" providerId="LiveId" clId="{BE67EE2A-856A-4F3C-AE33-AE0A9E6A5DA7}" dt="2024-05-22T09:25:13.543" v="86" actId="11529"/>
          <ac:spMkLst>
            <pc:docMk/>
            <pc:sldMk cId="2058659876" sldId="464"/>
            <ac:spMk id="8" creationId="{A4A9BFAC-AA44-9CB0-37D7-5C8823EB7CFB}"/>
          </ac:spMkLst>
        </pc:spChg>
        <pc:spChg chg="add mod ord">
          <ac:chgData name="Luke Wang" userId="69b7a984b809f2c0" providerId="LiveId" clId="{BE67EE2A-856A-4F3C-AE33-AE0A9E6A5DA7}" dt="2024-05-22T09:25:25.134" v="90" actId="167"/>
          <ac:spMkLst>
            <pc:docMk/>
            <pc:sldMk cId="2058659876" sldId="464"/>
            <ac:spMk id="9" creationId="{93A373AC-29C2-D115-470C-C047176BA919}"/>
          </ac:spMkLst>
        </pc:spChg>
        <pc:spChg chg="add mod">
          <ac:chgData name="Luke Wang" userId="69b7a984b809f2c0" providerId="LiveId" clId="{BE67EE2A-856A-4F3C-AE33-AE0A9E6A5DA7}" dt="2024-05-22T10:29:14.934" v="1033" actId="14100"/>
          <ac:spMkLst>
            <pc:docMk/>
            <pc:sldMk cId="2058659876" sldId="464"/>
            <ac:spMk id="10" creationId="{816765DE-C2BB-123E-35C4-47B4233FF206}"/>
          </ac:spMkLst>
        </pc:spChg>
        <pc:spChg chg="add mod">
          <ac:chgData name="Luke Wang" userId="69b7a984b809f2c0" providerId="LiveId" clId="{BE67EE2A-856A-4F3C-AE33-AE0A9E6A5DA7}" dt="2024-05-22T09:52:18.945" v="927" actId="113"/>
          <ac:spMkLst>
            <pc:docMk/>
            <pc:sldMk cId="2058659876" sldId="464"/>
            <ac:spMk id="11" creationId="{82903DFE-B22C-FF33-1F7D-79120022DE7F}"/>
          </ac:spMkLst>
        </pc:spChg>
        <pc:picChg chg="add mod">
          <ac:chgData name="Luke Wang" userId="69b7a984b809f2c0" providerId="LiveId" clId="{BE67EE2A-856A-4F3C-AE33-AE0A9E6A5DA7}" dt="2024-05-22T09:42:46.194" v="604" actId="732"/>
          <ac:picMkLst>
            <pc:docMk/>
            <pc:sldMk cId="2058659876" sldId="464"/>
            <ac:picMk id="1026" creationId="{6E1477EA-2369-BBE8-5C03-95F20DA124E2}"/>
          </ac:picMkLst>
        </pc:picChg>
        <pc:picChg chg="add del mod">
          <ac:chgData name="Luke Wang" userId="69b7a984b809f2c0" providerId="LiveId" clId="{BE67EE2A-856A-4F3C-AE33-AE0A9E6A5DA7}" dt="2024-05-22T09:25:01.956" v="82" actId="478"/>
          <ac:picMkLst>
            <pc:docMk/>
            <pc:sldMk cId="2058659876" sldId="464"/>
            <ac:picMk id="1028" creationId="{DC008FBC-E68C-6817-75E1-49E922BA3C54}"/>
          </ac:picMkLst>
        </pc:picChg>
        <pc:picChg chg="add del mod">
          <ac:chgData name="Luke Wang" userId="69b7a984b809f2c0" providerId="LiveId" clId="{BE67EE2A-856A-4F3C-AE33-AE0A9E6A5DA7}" dt="2024-05-22T09:26:02.104" v="97" actId="478"/>
          <ac:picMkLst>
            <pc:docMk/>
            <pc:sldMk cId="2058659876" sldId="464"/>
            <ac:picMk id="1030" creationId="{04A2A330-8B6E-57E8-8F24-FE2661C60F4C}"/>
          </ac:picMkLst>
        </pc:picChg>
      </pc:sldChg>
      <pc:sldChg chg="addSp delSp modSp mod modAnim">
        <pc:chgData name="Luke Wang" userId="69b7a984b809f2c0" providerId="LiveId" clId="{BE67EE2A-856A-4F3C-AE33-AE0A9E6A5DA7}" dt="2024-05-22T09:55:32.675" v="976" actId="207"/>
        <pc:sldMkLst>
          <pc:docMk/>
          <pc:sldMk cId="4212232421" sldId="465"/>
        </pc:sldMkLst>
        <pc:spChg chg="del">
          <ac:chgData name="Luke Wang" userId="69b7a984b809f2c0" providerId="LiveId" clId="{BE67EE2A-856A-4F3C-AE33-AE0A9E6A5DA7}" dt="2024-05-22T09:36:42.475" v="515" actId="478"/>
          <ac:spMkLst>
            <pc:docMk/>
            <pc:sldMk cId="4212232421" sldId="465"/>
            <ac:spMk id="2" creationId="{458DACFE-D42B-C346-C353-54BD73592E6F}"/>
          </ac:spMkLst>
        </pc:spChg>
        <pc:spChg chg="add mod">
          <ac:chgData name="Luke Wang" userId="69b7a984b809f2c0" providerId="LiveId" clId="{BE67EE2A-856A-4F3C-AE33-AE0A9E6A5DA7}" dt="2024-05-22T09:36:42.475" v="515" actId="478"/>
          <ac:spMkLst>
            <pc:docMk/>
            <pc:sldMk cId="4212232421" sldId="465"/>
            <ac:spMk id="6" creationId="{63962E5D-B5FC-688E-3551-E266799D4224}"/>
          </ac:spMkLst>
        </pc:spChg>
        <pc:spChg chg="add mod">
          <ac:chgData name="Luke Wang" userId="69b7a984b809f2c0" providerId="LiveId" clId="{BE67EE2A-856A-4F3C-AE33-AE0A9E6A5DA7}" dt="2024-05-22T09:55:25.092" v="972" actId="207"/>
          <ac:spMkLst>
            <pc:docMk/>
            <pc:sldMk cId="4212232421" sldId="465"/>
            <ac:spMk id="8" creationId="{06E644DF-6E44-6BC0-CB43-12A94F314D18}"/>
          </ac:spMkLst>
        </pc:spChg>
        <pc:spChg chg="add mod ord">
          <ac:chgData name="Luke Wang" userId="69b7a984b809f2c0" providerId="LiveId" clId="{BE67EE2A-856A-4F3C-AE33-AE0A9E6A5DA7}" dt="2024-05-22T09:42:38.085" v="602" actId="167"/>
          <ac:spMkLst>
            <pc:docMk/>
            <pc:sldMk cId="4212232421" sldId="465"/>
            <ac:spMk id="10" creationId="{700B6907-FF6C-EA2B-0090-713AFACBD430}"/>
          </ac:spMkLst>
        </pc:spChg>
        <pc:spChg chg="add mod">
          <ac:chgData name="Luke Wang" userId="69b7a984b809f2c0" providerId="LiveId" clId="{BE67EE2A-856A-4F3C-AE33-AE0A9E6A5DA7}" dt="2024-05-22T09:55:32.675" v="976" actId="207"/>
          <ac:spMkLst>
            <pc:docMk/>
            <pc:sldMk cId="4212232421" sldId="465"/>
            <ac:spMk id="11" creationId="{ECBFAD82-AB86-BCCA-740F-4550C7314AD3}"/>
          </ac:spMkLst>
        </pc:spChg>
        <pc:picChg chg="add mod">
          <ac:chgData name="Luke Wang" userId="69b7a984b809f2c0" providerId="LiveId" clId="{BE67EE2A-856A-4F3C-AE33-AE0A9E6A5DA7}" dt="2024-05-22T09:38:51.837" v="519"/>
          <ac:picMkLst>
            <pc:docMk/>
            <pc:sldMk cId="4212232421" sldId="465"/>
            <ac:picMk id="7" creationId="{6396B0B7-EF5A-C207-13EB-6594441495CC}"/>
          </ac:picMkLst>
        </pc:picChg>
        <pc:picChg chg="add mod modCrop">
          <ac:chgData name="Luke Wang" userId="69b7a984b809f2c0" providerId="LiveId" clId="{BE67EE2A-856A-4F3C-AE33-AE0A9E6A5DA7}" dt="2024-05-22T09:44:24.540" v="720" actId="1076"/>
          <ac:picMkLst>
            <pc:docMk/>
            <pc:sldMk cId="4212232421" sldId="465"/>
            <ac:picMk id="9" creationId="{1BE228C4-CC8E-4EEB-CAA6-7EE96E65E213}"/>
          </ac:picMkLst>
        </pc:picChg>
        <pc:picChg chg="add mod">
          <ac:chgData name="Luke Wang" userId="69b7a984b809f2c0" providerId="LiveId" clId="{BE67EE2A-856A-4F3C-AE33-AE0A9E6A5DA7}" dt="2024-05-22T09:39:48.157" v="594" actId="18131"/>
          <ac:picMkLst>
            <pc:docMk/>
            <pc:sldMk cId="4212232421" sldId="465"/>
            <ac:picMk id="2050" creationId="{881E6F77-A219-2FB7-7FEF-DDF0D907E968}"/>
          </ac:picMkLst>
        </pc:picChg>
      </pc:sldChg>
      <pc:sldChg chg="addSp delSp modSp mod modAnim">
        <pc:chgData name="Luke Wang" userId="69b7a984b809f2c0" providerId="LiveId" clId="{BE67EE2A-856A-4F3C-AE33-AE0A9E6A5DA7}" dt="2024-05-22T10:29:02.878" v="1032" actId="1037"/>
        <pc:sldMkLst>
          <pc:docMk/>
          <pc:sldMk cId="849655652" sldId="466"/>
        </pc:sldMkLst>
        <pc:spChg chg="del">
          <ac:chgData name="Luke Wang" userId="69b7a984b809f2c0" providerId="LiveId" clId="{BE67EE2A-856A-4F3C-AE33-AE0A9E6A5DA7}" dt="2024-05-22T09:45:38.939" v="728" actId="478"/>
          <ac:spMkLst>
            <pc:docMk/>
            <pc:sldMk cId="849655652" sldId="466"/>
            <ac:spMk id="2" creationId="{44C6DDF7-A3A0-05D7-3266-33CA25B55E63}"/>
          </ac:spMkLst>
        </pc:spChg>
        <pc:spChg chg="add mod">
          <ac:chgData name="Luke Wang" userId="69b7a984b809f2c0" providerId="LiveId" clId="{BE67EE2A-856A-4F3C-AE33-AE0A9E6A5DA7}" dt="2024-05-22T09:55:59.031" v="980" actId="1076"/>
          <ac:spMkLst>
            <pc:docMk/>
            <pc:sldMk cId="849655652" sldId="466"/>
            <ac:spMk id="2" creationId="{D62E7B49-A784-6490-4DA7-AD70CA510AB7}"/>
          </ac:spMkLst>
        </pc:spChg>
        <pc:spChg chg="del">
          <ac:chgData name="Luke Wang" userId="69b7a984b809f2c0" providerId="LiveId" clId="{BE67EE2A-856A-4F3C-AE33-AE0A9E6A5DA7}" dt="2024-05-22T09:54:10.658" v="947" actId="478"/>
          <ac:spMkLst>
            <pc:docMk/>
            <pc:sldMk cId="849655652" sldId="466"/>
            <ac:spMk id="3" creationId="{C2B82EC2-39DC-B1A1-824D-4E70C26B8DCA}"/>
          </ac:spMkLst>
        </pc:spChg>
        <pc:spChg chg="add mod">
          <ac:chgData name="Luke Wang" userId="69b7a984b809f2c0" providerId="LiveId" clId="{BE67EE2A-856A-4F3C-AE33-AE0A9E6A5DA7}" dt="2024-05-22T09:57:30.104" v="996" actId="20577"/>
          <ac:spMkLst>
            <pc:docMk/>
            <pc:sldMk cId="849655652" sldId="466"/>
            <ac:spMk id="5" creationId="{2EBDD3D7-BE1F-A808-71DF-2E3463AE4C6A}"/>
          </ac:spMkLst>
        </pc:spChg>
        <pc:spChg chg="add del mod">
          <ac:chgData name="Luke Wang" userId="69b7a984b809f2c0" providerId="LiveId" clId="{BE67EE2A-856A-4F3C-AE33-AE0A9E6A5DA7}" dt="2024-05-22T09:54:08.135" v="946" actId="478"/>
          <ac:spMkLst>
            <pc:docMk/>
            <pc:sldMk cId="849655652" sldId="466"/>
            <ac:spMk id="6" creationId="{3B5421DB-A09C-14C1-3B75-F7BD382B76B5}"/>
          </ac:spMkLst>
        </pc:spChg>
        <pc:spChg chg="add mod">
          <ac:chgData name="Luke Wang" userId="69b7a984b809f2c0" providerId="LiveId" clId="{BE67EE2A-856A-4F3C-AE33-AE0A9E6A5DA7}" dt="2024-05-22T10:29:02.878" v="1032" actId="1037"/>
          <ac:spMkLst>
            <pc:docMk/>
            <pc:sldMk cId="849655652" sldId="466"/>
            <ac:spMk id="11" creationId="{F40BF120-1C2C-096F-EC9A-6047ECC61CB1}"/>
          </ac:spMkLst>
        </pc:spChg>
        <pc:picChg chg="add del mod modCrop">
          <ac:chgData name="Luke Wang" userId="69b7a984b809f2c0" providerId="LiveId" clId="{BE67EE2A-856A-4F3C-AE33-AE0A9E6A5DA7}" dt="2024-05-22T09:52:59.997" v="940" actId="478"/>
          <ac:picMkLst>
            <pc:docMk/>
            <pc:sldMk cId="849655652" sldId="466"/>
            <ac:picMk id="7" creationId="{321F4EE5-B5FC-DD72-1866-F82D16D3A3EE}"/>
          </ac:picMkLst>
        </pc:picChg>
        <pc:picChg chg="add del mod modCrop">
          <ac:chgData name="Luke Wang" userId="69b7a984b809f2c0" providerId="LiveId" clId="{BE67EE2A-856A-4F3C-AE33-AE0A9E6A5DA7}" dt="2024-05-22T09:52:58.936" v="939" actId="478"/>
          <ac:picMkLst>
            <pc:docMk/>
            <pc:sldMk cId="849655652" sldId="466"/>
            <ac:picMk id="8" creationId="{72EB1149-1F52-AE79-342A-6016265116F2}"/>
          </ac:picMkLst>
        </pc:picChg>
        <pc:picChg chg="add mod">
          <ac:chgData name="Luke Wang" userId="69b7a984b809f2c0" providerId="LiveId" clId="{BE67EE2A-856A-4F3C-AE33-AE0A9E6A5DA7}" dt="2024-05-22T09:47:16.962" v="738"/>
          <ac:picMkLst>
            <pc:docMk/>
            <pc:sldMk cId="849655652" sldId="466"/>
            <ac:picMk id="9" creationId="{C57A066B-41A0-5311-08B7-A313B95E9768}"/>
          </ac:picMkLst>
        </pc:picChg>
        <pc:picChg chg="add mod">
          <ac:chgData name="Luke Wang" userId="69b7a984b809f2c0" providerId="LiveId" clId="{BE67EE2A-856A-4F3C-AE33-AE0A9E6A5DA7}" dt="2024-05-22T09:47:16.962" v="738"/>
          <ac:picMkLst>
            <pc:docMk/>
            <pc:sldMk cId="849655652" sldId="466"/>
            <ac:picMk id="10" creationId="{56A05E5A-3210-3975-079D-E5012C7E3E6E}"/>
          </ac:picMkLst>
        </pc:picChg>
        <pc:picChg chg="add mod">
          <ac:chgData name="Luke Wang" userId="69b7a984b809f2c0" providerId="LiveId" clId="{BE67EE2A-856A-4F3C-AE33-AE0A9E6A5DA7}" dt="2024-05-22T09:54:52.233" v="964" actId="18131"/>
          <ac:picMkLst>
            <pc:docMk/>
            <pc:sldMk cId="849655652" sldId="466"/>
            <ac:picMk id="1026" creationId="{7BEFC2B5-5901-3B85-C3E2-A94F7A2C0655}"/>
          </ac:picMkLst>
        </pc:picChg>
      </pc:sldChg>
    </pc:docChg>
  </pc:docChgLst>
  <pc:docChgLst>
    <pc:chgData name="Luke Wang" userId="69b7a984b809f2c0" providerId="LiveId" clId="{BE3E37C6-D192-4D4F-B803-4CDDF73ABF5F}"/>
    <pc:docChg chg="undo custSel addSld delSld modSld">
      <pc:chgData name="Luke Wang" userId="69b7a984b809f2c0" providerId="LiveId" clId="{BE3E37C6-D192-4D4F-B803-4CDDF73ABF5F}" dt="2024-05-10T06:53:02.853" v="1349" actId="5793"/>
      <pc:docMkLst>
        <pc:docMk/>
      </pc:docMkLst>
      <pc:sldChg chg="modSp mod">
        <pc:chgData name="Luke Wang" userId="69b7a984b809f2c0" providerId="LiveId" clId="{BE3E37C6-D192-4D4F-B803-4CDDF73ABF5F}" dt="2024-05-10T06:03:27.626" v="21" actId="20577"/>
        <pc:sldMkLst>
          <pc:docMk/>
          <pc:sldMk cId="0" sldId="256"/>
        </pc:sldMkLst>
        <pc:spChg chg="mod">
          <ac:chgData name="Luke Wang" userId="69b7a984b809f2c0" providerId="LiveId" clId="{BE3E37C6-D192-4D4F-B803-4CDDF73ABF5F}" dt="2024-05-10T06:03:27.626" v="21" actId="20577"/>
          <ac:spMkLst>
            <pc:docMk/>
            <pc:sldMk cId="0" sldId="256"/>
            <ac:spMk id="2" creationId="{00000000-0000-0000-0000-000000000000}"/>
          </ac:spMkLst>
        </pc:spChg>
      </pc:sldChg>
      <pc:sldChg chg="modSp mod">
        <pc:chgData name="Luke Wang" userId="69b7a984b809f2c0" providerId="LiveId" clId="{BE3E37C6-D192-4D4F-B803-4CDDF73ABF5F}" dt="2024-05-10T06:46:23.444" v="1159" actId="20577"/>
        <pc:sldMkLst>
          <pc:docMk/>
          <pc:sldMk cId="762335526" sldId="306"/>
        </pc:sldMkLst>
        <pc:spChg chg="mod">
          <ac:chgData name="Luke Wang" userId="69b7a984b809f2c0" providerId="LiveId" clId="{BE3E37C6-D192-4D4F-B803-4CDDF73ABF5F}" dt="2024-05-10T06:46:23.444" v="1159" actId="20577"/>
          <ac:spMkLst>
            <pc:docMk/>
            <pc:sldMk cId="762335526" sldId="306"/>
            <ac:spMk id="3" creationId="{EE238EE8-089C-80A1-BA20-33458BAECF5F}"/>
          </ac:spMkLst>
        </pc:spChg>
      </pc:sldChg>
      <pc:sldChg chg="del">
        <pc:chgData name="Luke Wang" userId="69b7a984b809f2c0" providerId="LiveId" clId="{BE3E37C6-D192-4D4F-B803-4CDDF73ABF5F}" dt="2024-05-10T06:01:23.635" v="0" actId="47"/>
        <pc:sldMkLst>
          <pc:docMk/>
          <pc:sldMk cId="338956380" sldId="307"/>
        </pc:sldMkLst>
      </pc:sldChg>
      <pc:sldChg chg="modSp add mod">
        <pc:chgData name="Luke Wang" userId="69b7a984b809f2c0" providerId="LiveId" clId="{BE3E37C6-D192-4D4F-B803-4CDDF73ABF5F}" dt="2024-05-10T06:50:41.337" v="1194" actId="20577"/>
        <pc:sldMkLst>
          <pc:docMk/>
          <pc:sldMk cId="1188907542" sldId="307"/>
        </pc:sldMkLst>
        <pc:spChg chg="mod">
          <ac:chgData name="Luke Wang" userId="69b7a984b809f2c0" providerId="LiveId" clId="{BE3E37C6-D192-4D4F-B803-4CDDF73ABF5F}" dt="2024-05-10T06:50:41.337" v="1194" actId="20577"/>
          <ac:spMkLst>
            <pc:docMk/>
            <pc:sldMk cId="1188907542" sldId="307"/>
            <ac:spMk id="3" creationId="{EE238EE8-089C-80A1-BA20-33458BAECF5F}"/>
          </ac:spMkLst>
        </pc:spChg>
      </pc:sldChg>
      <pc:sldChg chg="add del">
        <pc:chgData name="Luke Wang" userId="69b7a984b809f2c0" providerId="LiveId" clId="{BE3E37C6-D192-4D4F-B803-4CDDF73ABF5F}" dt="2024-05-10T06:06:47.172" v="139" actId="47"/>
        <pc:sldMkLst>
          <pc:docMk/>
          <pc:sldMk cId="1222779483" sldId="308"/>
        </pc:sldMkLst>
      </pc:sldChg>
      <pc:sldChg chg="del">
        <pc:chgData name="Luke Wang" userId="69b7a984b809f2c0" providerId="LiveId" clId="{BE3E37C6-D192-4D4F-B803-4CDDF73ABF5F}" dt="2024-05-10T06:01:23.635" v="0" actId="47"/>
        <pc:sldMkLst>
          <pc:docMk/>
          <pc:sldMk cId="1913396752" sldId="308"/>
        </pc:sldMkLst>
      </pc:sldChg>
      <pc:sldChg chg="modSp add mod">
        <pc:chgData name="Luke Wang" userId="69b7a984b809f2c0" providerId="LiveId" clId="{BE3E37C6-D192-4D4F-B803-4CDDF73ABF5F}" dt="2024-05-10T06:50:57.993" v="1212" actId="20577"/>
        <pc:sldMkLst>
          <pc:docMk/>
          <pc:sldMk cId="1981094998" sldId="308"/>
        </pc:sldMkLst>
        <pc:spChg chg="mod">
          <ac:chgData name="Luke Wang" userId="69b7a984b809f2c0" providerId="LiveId" clId="{BE3E37C6-D192-4D4F-B803-4CDDF73ABF5F}" dt="2024-05-10T06:50:57.993" v="1212" actId="20577"/>
          <ac:spMkLst>
            <pc:docMk/>
            <pc:sldMk cId="1981094998" sldId="308"/>
            <ac:spMk id="3" creationId="{EE238EE8-089C-80A1-BA20-33458BAECF5F}"/>
          </ac:spMkLst>
        </pc:spChg>
      </pc:sldChg>
      <pc:sldChg chg="modSp new mod">
        <pc:chgData name="Luke Wang" userId="69b7a984b809f2c0" providerId="LiveId" clId="{BE3E37C6-D192-4D4F-B803-4CDDF73ABF5F}" dt="2024-05-10T06:14:52.935" v="566" actId="20577"/>
        <pc:sldMkLst>
          <pc:docMk/>
          <pc:sldMk cId="18824158" sldId="309"/>
        </pc:sldMkLst>
        <pc:spChg chg="mod">
          <ac:chgData name="Luke Wang" userId="69b7a984b809f2c0" providerId="LiveId" clId="{BE3E37C6-D192-4D4F-B803-4CDDF73ABF5F}" dt="2024-05-10T06:07:05.647" v="145" actId="20577"/>
          <ac:spMkLst>
            <pc:docMk/>
            <pc:sldMk cId="18824158" sldId="309"/>
            <ac:spMk id="2" creationId="{5D212117-1939-B3AF-2391-E6F491F070CB}"/>
          </ac:spMkLst>
        </pc:spChg>
        <pc:spChg chg="mod">
          <ac:chgData name="Luke Wang" userId="69b7a984b809f2c0" providerId="LiveId" clId="{BE3E37C6-D192-4D4F-B803-4CDDF73ABF5F}" dt="2024-05-10T06:14:52.935" v="566" actId="20577"/>
          <ac:spMkLst>
            <pc:docMk/>
            <pc:sldMk cId="18824158" sldId="309"/>
            <ac:spMk id="3" creationId="{F69A4945-D36E-751B-986A-C46B8D58E041}"/>
          </ac:spMkLst>
        </pc:spChg>
      </pc:sldChg>
      <pc:sldChg chg="del">
        <pc:chgData name="Luke Wang" userId="69b7a984b809f2c0" providerId="LiveId" clId="{BE3E37C6-D192-4D4F-B803-4CDDF73ABF5F}" dt="2024-05-10T06:01:23.635" v="0" actId="47"/>
        <pc:sldMkLst>
          <pc:docMk/>
          <pc:sldMk cId="2051595506" sldId="309"/>
        </pc:sldMkLst>
      </pc:sldChg>
      <pc:sldChg chg="addSp modSp new mod">
        <pc:chgData name="Luke Wang" userId="69b7a984b809f2c0" providerId="LiveId" clId="{BE3E37C6-D192-4D4F-B803-4CDDF73ABF5F}" dt="2024-05-10T06:51:34.477" v="1262" actId="20577"/>
        <pc:sldMkLst>
          <pc:docMk/>
          <pc:sldMk cId="755184545" sldId="310"/>
        </pc:sldMkLst>
        <pc:spChg chg="mod">
          <ac:chgData name="Luke Wang" userId="69b7a984b809f2c0" providerId="LiveId" clId="{BE3E37C6-D192-4D4F-B803-4CDDF73ABF5F}" dt="2024-05-10T06:15:06.958" v="576" actId="20577"/>
          <ac:spMkLst>
            <pc:docMk/>
            <pc:sldMk cId="755184545" sldId="310"/>
            <ac:spMk id="2" creationId="{D597501D-7A8D-22F7-7F20-5C27A7F74C11}"/>
          </ac:spMkLst>
        </pc:spChg>
        <pc:spChg chg="mod">
          <ac:chgData name="Luke Wang" userId="69b7a984b809f2c0" providerId="LiveId" clId="{BE3E37C6-D192-4D4F-B803-4CDDF73ABF5F}" dt="2024-05-10T06:51:34.477" v="1262" actId="20577"/>
          <ac:spMkLst>
            <pc:docMk/>
            <pc:sldMk cId="755184545" sldId="310"/>
            <ac:spMk id="3" creationId="{B030C0C2-3B99-A999-4F3D-8263870A9F97}"/>
          </ac:spMkLst>
        </pc:spChg>
        <pc:picChg chg="add mod">
          <ac:chgData name="Luke Wang" userId="69b7a984b809f2c0" providerId="LiveId" clId="{BE3E37C6-D192-4D4F-B803-4CDDF73ABF5F}" dt="2024-05-10T06:18:11.628" v="716" actId="1076"/>
          <ac:picMkLst>
            <pc:docMk/>
            <pc:sldMk cId="755184545" sldId="310"/>
            <ac:picMk id="6" creationId="{6DD820F7-D17B-5262-AF5F-9523FB3267E4}"/>
          </ac:picMkLst>
        </pc:picChg>
      </pc:sldChg>
      <pc:sldChg chg="del">
        <pc:chgData name="Luke Wang" userId="69b7a984b809f2c0" providerId="LiveId" clId="{BE3E37C6-D192-4D4F-B803-4CDDF73ABF5F}" dt="2024-05-10T06:01:23.635" v="0" actId="47"/>
        <pc:sldMkLst>
          <pc:docMk/>
          <pc:sldMk cId="2512654444" sldId="310"/>
        </pc:sldMkLst>
      </pc:sldChg>
      <pc:sldChg chg="modSp new mod">
        <pc:chgData name="Luke Wang" userId="69b7a984b809f2c0" providerId="LiveId" clId="{BE3E37C6-D192-4D4F-B803-4CDDF73ABF5F}" dt="2024-05-10T06:09:10.447" v="367" actId="20577"/>
        <pc:sldMkLst>
          <pc:docMk/>
          <pc:sldMk cId="494030378" sldId="311"/>
        </pc:sldMkLst>
        <pc:spChg chg="mod">
          <ac:chgData name="Luke Wang" userId="69b7a984b809f2c0" providerId="LiveId" clId="{BE3E37C6-D192-4D4F-B803-4CDDF73ABF5F}" dt="2024-05-10T06:08:35.022" v="288" actId="20577"/>
          <ac:spMkLst>
            <pc:docMk/>
            <pc:sldMk cId="494030378" sldId="311"/>
            <ac:spMk id="2" creationId="{A482E1AD-04FD-3509-81D1-4E64C2218535}"/>
          </ac:spMkLst>
        </pc:spChg>
        <pc:spChg chg="mod">
          <ac:chgData name="Luke Wang" userId="69b7a984b809f2c0" providerId="LiveId" clId="{BE3E37C6-D192-4D4F-B803-4CDDF73ABF5F}" dt="2024-05-10T06:09:10.447" v="367" actId="20577"/>
          <ac:spMkLst>
            <pc:docMk/>
            <pc:sldMk cId="494030378" sldId="311"/>
            <ac:spMk id="3" creationId="{3FEFEF68-A5AF-C4E2-5FC7-07C03F65A201}"/>
          </ac:spMkLst>
        </pc:spChg>
      </pc:sldChg>
      <pc:sldChg chg="del">
        <pc:chgData name="Luke Wang" userId="69b7a984b809f2c0" providerId="LiveId" clId="{BE3E37C6-D192-4D4F-B803-4CDDF73ABF5F}" dt="2024-05-10T06:01:23.635" v="0" actId="47"/>
        <pc:sldMkLst>
          <pc:docMk/>
          <pc:sldMk cId="2335783128" sldId="311"/>
        </pc:sldMkLst>
      </pc:sldChg>
      <pc:sldChg chg="addSp delSp modSp new mod">
        <pc:chgData name="Luke Wang" userId="69b7a984b809f2c0" providerId="LiveId" clId="{BE3E37C6-D192-4D4F-B803-4CDDF73ABF5F}" dt="2024-05-10T06:11:37.352" v="433" actId="20577"/>
        <pc:sldMkLst>
          <pc:docMk/>
          <pc:sldMk cId="1649679159" sldId="312"/>
        </pc:sldMkLst>
        <pc:spChg chg="mod">
          <ac:chgData name="Luke Wang" userId="69b7a984b809f2c0" providerId="LiveId" clId="{BE3E37C6-D192-4D4F-B803-4CDDF73ABF5F}" dt="2024-05-10T06:11:37.352" v="433" actId="20577"/>
          <ac:spMkLst>
            <pc:docMk/>
            <pc:sldMk cId="1649679159" sldId="312"/>
            <ac:spMk id="2" creationId="{8BAECD61-0C35-841D-C7BC-E046259D1AB8}"/>
          </ac:spMkLst>
        </pc:spChg>
        <pc:spChg chg="add del">
          <ac:chgData name="Luke Wang" userId="69b7a984b809f2c0" providerId="LiveId" clId="{BE3E37C6-D192-4D4F-B803-4CDDF73ABF5F}" dt="2024-05-10T06:09:49.534" v="422" actId="22"/>
          <ac:spMkLst>
            <pc:docMk/>
            <pc:sldMk cId="1649679159" sldId="312"/>
            <ac:spMk id="6" creationId="{60F0596A-0AEA-0948-17B8-9CA0A15DB3FE}"/>
          </ac:spMkLst>
        </pc:spChg>
      </pc:sldChg>
      <pc:sldChg chg="modSp new mod">
        <pc:chgData name="Luke Wang" userId="69b7a984b809f2c0" providerId="LiveId" clId="{BE3E37C6-D192-4D4F-B803-4CDDF73ABF5F}" dt="2024-05-10T06:09:16.890" v="383" actId="20577"/>
        <pc:sldMkLst>
          <pc:docMk/>
          <pc:sldMk cId="3112183795" sldId="313"/>
        </pc:sldMkLst>
        <pc:spChg chg="mod">
          <ac:chgData name="Luke Wang" userId="69b7a984b809f2c0" providerId="LiveId" clId="{BE3E37C6-D192-4D4F-B803-4CDDF73ABF5F}" dt="2024-05-10T06:09:16.890" v="383" actId="20577"/>
          <ac:spMkLst>
            <pc:docMk/>
            <pc:sldMk cId="3112183795" sldId="313"/>
            <ac:spMk id="2" creationId="{50732503-6A7A-C440-49D3-C3A1C0800AF0}"/>
          </ac:spMkLst>
        </pc:spChg>
      </pc:sldChg>
      <pc:sldChg chg="modSp add mod">
        <pc:chgData name="Luke Wang" userId="69b7a984b809f2c0" providerId="LiveId" clId="{BE3E37C6-D192-4D4F-B803-4CDDF73ABF5F}" dt="2024-05-10T06:11:45.294" v="447" actId="20577"/>
        <pc:sldMkLst>
          <pc:docMk/>
          <pc:sldMk cId="404285289" sldId="314"/>
        </pc:sldMkLst>
        <pc:spChg chg="mod">
          <ac:chgData name="Luke Wang" userId="69b7a984b809f2c0" providerId="LiveId" clId="{BE3E37C6-D192-4D4F-B803-4CDDF73ABF5F}" dt="2024-05-10T06:11:45.294" v="447" actId="20577"/>
          <ac:spMkLst>
            <pc:docMk/>
            <pc:sldMk cId="404285289" sldId="314"/>
            <ac:spMk id="2" creationId="{8BAECD61-0C35-841D-C7BC-E046259D1AB8}"/>
          </ac:spMkLst>
        </pc:spChg>
      </pc:sldChg>
      <pc:sldChg chg="modSp add mod">
        <pc:chgData name="Luke Wang" userId="69b7a984b809f2c0" providerId="LiveId" clId="{BE3E37C6-D192-4D4F-B803-4CDDF73ABF5F}" dt="2024-05-10T06:11:49.190" v="448" actId="20577"/>
        <pc:sldMkLst>
          <pc:docMk/>
          <pc:sldMk cId="2855875976" sldId="315"/>
        </pc:sldMkLst>
        <pc:spChg chg="mod">
          <ac:chgData name="Luke Wang" userId="69b7a984b809f2c0" providerId="LiveId" clId="{BE3E37C6-D192-4D4F-B803-4CDDF73ABF5F}" dt="2024-05-10T06:11:49.190" v="448" actId="20577"/>
          <ac:spMkLst>
            <pc:docMk/>
            <pc:sldMk cId="2855875976" sldId="315"/>
            <ac:spMk id="2" creationId="{8BAECD61-0C35-841D-C7BC-E046259D1AB8}"/>
          </ac:spMkLst>
        </pc:spChg>
      </pc:sldChg>
      <pc:sldChg chg="addSp delSp modSp new mod">
        <pc:chgData name="Luke Wang" userId="69b7a984b809f2c0" providerId="LiveId" clId="{BE3E37C6-D192-4D4F-B803-4CDDF73ABF5F}" dt="2024-05-10T06:14:42.565" v="548" actId="21"/>
        <pc:sldMkLst>
          <pc:docMk/>
          <pc:sldMk cId="1919922761" sldId="316"/>
        </pc:sldMkLst>
        <pc:spChg chg="mod">
          <ac:chgData name="Luke Wang" userId="69b7a984b809f2c0" providerId="LiveId" clId="{BE3E37C6-D192-4D4F-B803-4CDDF73ABF5F}" dt="2024-05-10T06:13:34.855" v="544" actId="20577"/>
          <ac:spMkLst>
            <pc:docMk/>
            <pc:sldMk cId="1919922761" sldId="316"/>
            <ac:spMk id="2" creationId="{7D318D4F-CC3E-9BDF-557D-F1576A50CFE5}"/>
          </ac:spMkLst>
        </pc:spChg>
        <pc:picChg chg="add del mod">
          <ac:chgData name="Luke Wang" userId="69b7a984b809f2c0" providerId="LiveId" clId="{BE3E37C6-D192-4D4F-B803-4CDDF73ABF5F}" dt="2024-05-10T06:14:42.565" v="548" actId="21"/>
          <ac:picMkLst>
            <pc:docMk/>
            <pc:sldMk cId="1919922761" sldId="316"/>
            <ac:picMk id="6" creationId="{6DD820F7-D17B-5262-AF5F-9523FB3267E4}"/>
          </ac:picMkLst>
        </pc:picChg>
      </pc:sldChg>
      <pc:sldChg chg="modSp new mod">
        <pc:chgData name="Luke Wang" userId="69b7a984b809f2c0" providerId="LiveId" clId="{BE3E37C6-D192-4D4F-B803-4CDDF73ABF5F}" dt="2024-05-10T06:18:22.833" v="750" actId="20577"/>
        <pc:sldMkLst>
          <pc:docMk/>
          <pc:sldMk cId="2425063826" sldId="317"/>
        </pc:sldMkLst>
        <pc:spChg chg="mod">
          <ac:chgData name="Luke Wang" userId="69b7a984b809f2c0" providerId="LiveId" clId="{BE3E37C6-D192-4D4F-B803-4CDDF73ABF5F}" dt="2024-05-10T06:18:22.833" v="750" actId="20577"/>
          <ac:spMkLst>
            <pc:docMk/>
            <pc:sldMk cId="2425063826" sldId="317"/>
            <ac:spMk id="2" creationId="{707CA1EA-3A57-7CEF-D6E4-8C60A8E07087}"/>
          </ac:spMkLst>
        </pc:spChg>
      </pc:sldChg>
      <pc:sldChg chg="addSp modSp new mod">
        <pc:chgData name="Luke Wang" userId="69b7a984b809f2c0" providerId="LiveId" clId="{BE3E37C6-D192-4D4F-B803-4CDDF73ABF5F}" dt="2024-05-10T06:21:07.180" v="763" actId="1076"/>
        <pc:sldMkLst>
          <pc:docMk/>
          <pc:sldMk cId="2800341760" sldId="318"/>
        </pc:sldMkLst>
        <pc:spChg chg="mod">
          <ac:chgData name="Luke Wang" userId="69b7a984b809f2c0" providerId="LiveId" clId="{BE3E37C6-D192-4D4F-B803-4CDDF73ABF5F}" dt="2024-05-10T06:19:18.159" v="760" actId="20577"/>
          <ac:spMkLst>
            <pc:docMk/>
            <pc:sldMk cId="2800341760" sldId="318"/>
            <ac:spMk id="2" creationId="{55F57194-A1D1-8A73-3CE9-E2DE6196DFB3}"/>
          </ac:spMkLst>
        </pc:spChg>
        <pc:picChg chg="add mod">
          <ac:chgData name="Luke Wang" userId="69b7a984b809f2c0" providerId="LiveId" clId="{BE3E37C6-D192-4D4F-B803-4CDDF73ABF5F}" dt="2024-05-10T06:21:07.180" v="763" actId="1076"/>
          <ac:picMkLst>
            <pc:docMk/>
            <pc:sldMk cId="2800341760" sldId="318"/>
            <ac:picMk id="6" creationId="{3C8A6DBA-8380-C05F-F0C6-21CECC580B71}"/>
          </ac:picMkLst>
        </pc:picChg>
      </pc:sldChg>
      <pc:sldChg chg="modSp new mod">
        <pc:chgData name="Luke Wang" userId="69b7a984b809f2c0" providerId="LiveId" clId="{BE3E37C6-D192-4D4F-B803-4CDDF73ABF5F}" dt="2024-05-10T06:21:55.725" v="798" actId="20577"/>
        <pc:sldMkLst>
          <pc:docMk/>
          <pc:sldMk cId="583540382" sldId="319"/>
        </pc:sldMkLst>
        <pc:spChg chg="mod">
          <ac:chgData name="Luke Wang" userId="69b7a984b809f2c0" providerId="LiveId" clId="{BE3E37C6-D192-4D4F-B803-4CDDF73ABF5F}" dt="2024-05-10T06:21:55.725" v="798" actId="20577"/>
          <ac:spMkLst>
            <pc:docMk/>
            <pc:sldMk cId="583540382" sldId="319"/>
            <ac:spMk id="2" creationId="{0542FF55-D896-5AA4-1044-F8B9294A71B8}"/>
          </ac:spMkLst>
        </pc:spChg>
      </pc:sldChg>
      <pc:sldChg chg="modSp add mod">
        <pc:chgData name="Luke Wang" userId="69b7a984b809f2c0" providerId="LiveId" clId="{BE3E37C6-D192-4D4F-B803-4CDDF73ABF5F}" dt="2024-05-10T06:22:23.257" v="813" actId="5793"/>
        <pc:sldMkLst>
          <pc:docMk/>
          <pc:sldMk cId="899076409" sldId="320"/>
        </pc:sldMkLst>
        <pc:spChg chg="mod">
          <ac:chgData name="Luke Wang" userId="69b7a984b809f2c0" providerId="LiveId" clId="{BE3E37C6-D192-4D4F-B803-4CDDF73ABF5F}" dt="2024-05-10T06:22:23.257" v="813" actId="5793"/>
          <ac:spMkLst>
            <pc:docMk/>
            <pc:sldMk cId="899076409" sldId="320"/>
            <ac:spMk id="2" creationId="{5D212117-1939-B3AF-2391-E6F491F070CB}"/>
          </ac:spMkLst>
        </pc:spChg>
      </pc:sldChg>
      <pc:sldChg chg="modSp new del mod">
        <pc:chgData name="Luke Wang" userId="69b7a984b809f2c0" providerId="LiveId" clId="{BE3E37C6-D192-4D4F-B803-4CDDF73ABF5F}" dt="2024-05-10T06:43:05.055" v="1090" actId="47"/>
        <pc:sldMkLst>
          <pc:docMk/>
          <pc:sldMk cId="2702154501" sldId="321"/>
        </pc:sldMkLst>
        <pc:spChg chg="mod">
          <ac:chgData name="Luke Wang" userId="69b7a984b809f2c0" providerId="LiveId" clId="{BE3E37C6-D192-4D4F-B803-4CDDF73ABF5F}" dt="2024-05-10T06:22:37.544" v="816" actId="20577"/>
          <ac:spMkLst>
            <pc:docMk/>
            <pc:sldMk cId="2702154501" sldId="321"/>
            <ac:spMk id="2" creationId="{5B8EC9BA-8CAB-6B40-A5B6-D2E4BCCA73E9}"/>
          </ac:spMkLst>
        </pc:spChg>
        <pc:spChg chg="mod">
          <ac:chgData name="Luke Wang" userId="69b7a984b809f2c0" providerId="LiveId" clId="{BE3E37C6-D192-4D4F-B803-4CDDF73ABF5F}" dt="2024-05-10T06:41:34.837" v="945" actId="20577"/>
          <ac:spMkLst>
            <pc:docMk/>
            <pc:sldMk cId="2702154501" sldId="321"/>
            <ac:spMk id="3" creationId="{E6FD6DDF-C4EE-C3B8-DD81-884429D883B1}"/>
          </ac:spMkLst>
        </pc:spChg>
      </pc:sldChg>
      <pc:sldChg chg="modSp new mod">
        <pc:chgData name="Luke Wang" userId="69b7a984b809f2c0" providerId="LiveId" clId="{BE3E37C6-D192-4D4F-B803-4CDDF73ABF5F}" dt="2024-05-10T06:38:19.235" v="936" actId="20577"/>
        <pc:sldMkLst>
          <pc:docMk/>
          <pc:sldMk cId="1695066709" sldId="322"/>
        </pc:sldMkLst>
        <pc:spChg chg="mod">
          <ac:chgData name="Luke Wang" userId="69b7a984b809f2c0" providerId="LiveId" clId="{BE3E37C6-D192-4D4F-B803-4CDDF73ABF5F}" dt="2024-05-10T06:38:19.235" v="936" actId="20577"/>
          <ac:spMkLst>
            <pc:docMk/>
            <pc:sldMk cId="1695066709" sldId="322"/>
            <ac:spMk id="2" creationId="{B5C3F5A6-E105-0888-FBAC-530DEF3D43C5}"/>
          </ac:spMkLst>
        </pc:spChg>
      </pc:sldChg>
      <pc:sldChg chg="modSp new mod">
        <pc:chgData name="Luke Wang" userId="69b7a984b809f2c0" providerId="LiveId" clId="{BE3E37C6-D192-4D4F-B803-4CDDF73ABF5F}" dt="2024-05-10T06:52:36.560" v="1278" actId="20577"/>
        <pc:sldMkLst>
          <pc:docMk/>
          <pc:sldMk cId="3980008419" sldId="323"/>
        </pc:sldMkLst>
        <pc:spChg chg="mod">
          <ac:chgData name="Luke Wang" userId="69b7a984b809f2c0" providerId="LiveId" clId="{BE3E37C6-D192-4D4F-B803-4CDDF73ABF5F}" dt="2024-05-10T06:52:36.560" v="1278" actId="20577"/>
          <ac:spMkLst>
            <pc:docMk/>
            <pc:sldMk cId="3980008419" sldId="323"/>
            <ac:spMk id="2" creationId="{6FED7CD7-B6DF-ABEC-CF72-AF865AAEAFA4}"/>
          </ac:spMkLst>
        </pc:spChg>
      </pc:sldChg>
      <pc:sldChg chg="modSp new mod">
        <pc:chgData name="Luke Wang" userId="69b7a984b809f2c0" providerId="LiveId" clId="{BE3E37C6-D192-4D4F-B803-4CDDF73ABF5F}" dt="2024-05-10T06:53:02.853" v="1349" actId="5793"/>
        <pc:sldMkLst>
          <pc:docMk/>
          <pc:sldMk cId="1972542487" sldId="324"/>
        </pc:sldMkLst>
        <pc:spChg chg="mod">
          <ac:chgData name="Luke Wang" userId="69b7a984b809f2c0" providerId="LiveId" clId="{BE3E37C6-D192-4D4F-B803-4CDDF73ABF5F}" dt="2024-05-10T06:41:51.492" v="947"/>
          <ac:spMkLst>
            <pc:docMk/>
            <pc:sldMk cId="1972542487" sldId="324"/>
            <ac:spMk id="2" creationId="{6C308E01-CFF9-BADB-8914-3E340FD877C0}"/>
          </ac:spMkLst>
        </pc:spChg>
        <pc:spChg chg="mod">
          <ac:chgData name="Luke Wang" userId="69b7a984b809f2c0" providerId="LiveId" clId="{BE3E37C6-D192-4D4F-B803-4CDDF73ABF5F}" dt="2024-05-10T06:53:02.853" v="1349" actId="5793"/>
          <ac:spMkLst>
            <pc:docMk/>
            <pc:sldMk cId="1972542487" sldId="324"/>
            <ac:spMk id="3" creationId="{D506D544-B352-11A9-3D78-ACB1AC0D6511}"/>
          </ac:spMkLst>
        </pc:spChg>
      </pc:sldChg>
      <pc:sldChg chg="modSp new mod">
        <pc:chgData name="Luke Wang" userId="69b7a984b809f2c0" providerId="LiveId" clId="{BE3E37C6-D192-4D4F-B803-4CDDF73ABF5F}" dt="2024-05-10T06:51:22.125" v="1260" actId="20577"/>
        <pc:sldMkLst>
          <pc:docMk/>
          <pc:sldMk cId="2910591389" sldId="325"/>
        </pc:sldMkLst>
        <pc:spChg chg="mod">
          <ac:chgData name="Luke Wang" userId="69b7a984b809f2c0" providerId="LiveId" clId="{BE3E37C6-D192-4D4F-B803-4CDDF73ABF5F}" dt="2024-05-10T06:51:01.551" v="1215" actId="20577"/>
          <ac:spMkLst>
            <pc:docMk/>
            <pc:sldMk cId="2910591389" sldId="325"/>
            <ac:spMk id="2" creationId="{5A5EC0BA-4AB5-88C7-A10A-FFAB6E9A0A78}"/>
          </ac:spMkLst>
        </pc:spChg>
        <pc:spChg chg="mod">
          <ac:chgData name="Luke Wang" userId="69b7a984b809f2c0" providerId="LiveId" clId="{BE3E37C6-D192-4D4F-B803-4CDDF73ABF5F}" dt="2024-05-10T06:51:22.125" v="1260" actId="20577"/>
          <ac:spMkLst>
            <pc:docMk/>
            <pc:sldMk cId="2910591389" sldId="325"/>
            <ac:spMk id="3" creationId="{10E883DA-3886-F271-6431-1D5EAC0421EC}"/>
          </ac:spMkLst>
        </pc:spChg>
      </pc:sldChg>
      <pc:sldChg chg="modSp new mod">
        <pc:chgData name="Luke Wang" userId="69b7a984b809f2c0" providerId="LiveId" clId="{BE3E37C6-D192-4D4F-B803-4CDDF73ABF5F}" dt="2024-05-10T06:52:49.079" v="1320" actId="20577"/>
        <pc:sldMkLst>
          <pc:docMk/>
          <pc:sldMk cId="195427319" sldId="326"/>
        </pc:sldMkLst>
        <pc:spChg chg="mod">
          <ac:chgData name="Luke Wang" userId="69b7a984b809f2c0" providerId="LiveId" clId="{BE3E37C6-D192-4D4F-B803-4CDDF73ABF5F}" dt="2024-05-10T06:52:49.079" v="1320" actId="20577"/>
          <ac:spMkLst>
            <pc:docMk/>
            <pc:sldMk cId="195427319" sldId="326"/>
            <ac:spMk id="2" creationId="{77E6D7E7-9A3F-0B2F-8A21-F632A2DA2BC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74D74-784A-4C0C-B89D-1AEDE1F479EB}"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87D2C-1B3D-47C2-8FFE-EFEA7C5357C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87D2C-1B3D-47C2-8FFE-EFEA7C5357C9}" type="slidenum">
              <a:rPr lang="zh-CN" altLang="en-US" smtClean="0"/>
              <a:t>4</a:t>
            </a:fld>
            <a:endParaRPr lang="zh-CN" altLang="en-US"/>
          </a:p>
        </p:txBody>
      </p:sp>
    </p:spTree>
    <p:extLst>
      <p:ext uri="{BB962C8B-B14F-4D97-AF65-F5344CB8AC3E}">
        <p14:creationId xmlns:p14="http://schemas.microsoft.com/office/powerpoint/2010/main" val="3193927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accent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单击此处编辑母版副标题样式</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5A6E5BE-1164-4C27-93EC-49A1E02470A7}" type="datetime1">
              <a:rPr lang="zh-CN" altLang="en-US" smtClean="0"/>
              <a:t>2024/10/9</a:t>
            </a:fld>
            <a:endParaRPr lang="zh-CN" alt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zh-CN" alt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34383868-E559-44A2-8723-2AD16F25E96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B4748D4-68BE-42E1-B5C2-9F7A1B6BB09E}" type="datetime1">
              <a:rPr lang="zh-CN" altLang="en-US" smtClean="0"/>
              <a:t>2024/10/9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F4FE02B-DA33-4FE4-8025-48EE17DA8862}" type="datetime1">
              <a:rPr lang="zh-CN" altLang="en-US" smtClean="0"/>
              <a:t>2024/10/9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marL="342900" indent="-342900">
              <a:buClr>
                <a:schemeClr val="accent1"/>
              </a:buClr>
              <a:buSzPct val="70000"/>
              <a:buFont typeface="Wingdings" panose="05000000000000000000" pitchFamily="2" charset="2"/>
              <a:buChar char="Ø"/>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D983A50-DA43-4BF9-99EF-6692606AF4E2}" type="datetime1">
              <a:rPr lang="zh-CN" altLang="en-US" smtClean="0"/>
              <a:t>2024/10/9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1E0655A-A43C-4E7C-88AF-A7FDDC730148}" type="datetime1">
              <a:rPr lang="zh-CN" altLang="en-US" smtClean="0"/>
              <a:t>2024/10/9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3A31623-D031-413A-AA6B-FE7AE091EBC0}" type="datetime1">
              <a:rPr lang="zh-CN" altLang="en-US" smtClean="0"/>
              <a:t>2024/10/9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800739A-3A78-48A4-97A1-EDEB4689CA2F}" type="datetime1">
              <a:rPr lang="zh-CN" altLang="en-US" smtClean="0"/>
              <a:t>2024/10/9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0465E0-E3CB-43CA-9B5A-451F6EB37C5D}" type="datetime1">
              <a:rPr lang="zh-CN" altLang="en-US" smtClean="0"/>
              <a:t>2024/10/9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19EC7-7605-4379-A536-4119715A4BD2}" type="datetime1">
              <a:rPr lang="zh-CN" altLang="en-US" smtClean="0"/>
              <a:t>2024/10/9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defRPr/>
            </a:pPr>
            <a:r>
              <a:rPr lang="zh-CN" altLang="en-US"/>
              <a:t>单击此处编辑母版文本样式</a:t>
            </a:r>
          </a:p>
        </p:txBody>
      </p:sp>
      <p:sp>
        <p:nvSpPr>
          <p:cNvPr id="5" name="Date Placeholder 4"/>
          <p:cNvSpPr>
            <a:spLocks noGrp="1"/>
          </p:cNvSpPr>
          <p:nvPr>
            <p:ph type="dt" sz="half" idx="10"/>
          </p:nvPr>
        </p:nvSpPr>
        <p:spPr/>
        <p:txBody>
          <a:bodyPr/>
          <a:lstStyle/>
          <a:p>
            <a:fld id="{39FA60D1-131D-46BE-8FBE-CB0242FE8697}" type="datetime1">
              <a:rPr lang="zh-CN" altLang="en-US" smtClean="0"/>
              <a:t>2024/10/9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34383868-E559-44A2-8723-2AD16F25E96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B828D-43F0-4ABC-B897-3873C40DAD48}" type="datetime1">
              <a:rPr lang="zh-CN" altLang="en-US" smtClean="0"/>
              <a:t>2024/10/9</a:t>
            </a:fld>
            <a:endParaRPr lang="zh-CN" alt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zh-CN" alt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34383868-E559-44A2-8723-2AD16F25E96A}"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D9D3F06-7F5C-4BBC-8E75-1FB8B717185B}" type="datetime1">
              <a:rPr lang="zh-CN" altLang="en-US" smtClean="0"/>
              <a:t>2024/10/9</a:t>
            </a:fld>
            <a:endParaRPr lang="zh-CN" alt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zh-CN" altLang="en-US"/>
          </a:p>
        </p:txBody>
      </p:sp>
      <p:sp>
        <p:nvSpPr>
          <p:cNvPr id="6" name="Slide Number Placeholder 5"/>
          <p:cNvSpPr>
            <a:spLocks noGrp="1"/>
          </p:cNvSpPr>
          <p:nvPr>
            <p:ph type="sldNum" sz="quarter" idx="4"/>
          </p:nvPr>
        </p:nvSpPr>
        <p:spPr>
          <a:xfrm>
            <a:off x="9110929" y="5460961"/>
            <a:ext cx="2926080" cy="1397039"/>
          </a:xfrm>
          <a:prstGeom prst="rect">
            <a:avLst/>
          </a:prstGeom>
        </p:spPr>
        <p:txBody>
          <a:bodyPr vert="horz" lIns="91440" tIns="45720" rIns="91440" bIns="45720" rtlCol="0" anchor="b"/>
          <a:lstStyle>
            <a:lvl1pPr algn="r">
              <a:defRPr sz="2800" b="0">
                <a:ln>
                  <a:noFill/>
                </a:ln>
                <a:solidFill>
                  <a:schemeClr val="accent1">
                    <a:alpha val="25000"/>
                  </a:schemeClr>
                </a:solidFill>
                <a:latin typeface="+mj-lt"/>
              </a:defRPr>
            </a:lvl1pPr>
          </a:lstStyle>
          <a:p>
            <a:fld id="{34383868-E559-44A2-8723-2AD16F25E96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Clr>
          <a:schemeClr val="accent1"/>
        </a:buClr>
        <a:buSzPct val="70000"/>
        <a:buFont typeface="Wingdings" panose="05000000000000000000" pitchFamily="2" charset="2"/>
        <a:buChar char="Ø"/>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123267"/>
            <a:ext cx="12228323" cy="68088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p:txBody>
          <a:bodyPr/>
          <a:lstStyle/>
          <a:p>
            <a:pPr>
              <a:lnSpc>
                <a:spcPct val="100000"/>
              </a:lnSpc>
              <a:spcAft>
                <a:spcPts val="2400"/>
              </a:spcAft>
            </a:pPr>
            <a:r>
              <a:rPr lang="zh-CN" altLang="en-US" sz="4800" dirty="0"/>
              <a:t>社会心理学</a:t>
            </a:r>
            <a:br>
              <a:rPr lang="en-US" altLang="zh-CN" dirty="0"/>
            </a:br>
            <a:r>
              <a:rPr lang="zh-CN" altLang="en-US" sz="7200" dirty="0"/>
              <a:t>第</a:t>
            </a:r>
            <a:r>
              <a:rPr lang="en-US" altLang="zh-CN" sz="7200" dirty="0"/>
              <a:t>12</a:t>
            </a:r>
            <a:r>
              <a:rPr lang="zh-CN" altLang="en-US" sz="7200" dirty="0"/>
              <a:t>讲 群体</a:t>
            </a:r>
          </a:p>
        </p:txBody>
      </p:sp>
      <p:sp>
        <p:nvSpPr>
          <p:cNvPr id="3" name="副标题 2"/>
          <p:cNvSpPr>
            <a:spLocks noGrp="1"/>
          </p:cNvSpPr>
          <p:nvPr>
            <p:ph type="subTitle" idx="1"/>
          </p:nvPr>
        </p:nvSpPr>
        <p:spPr/>
        <p:txBody>
          <a:bodyPr/>
          <a:lstStyle/>
          <a:p>
            <a:r>
              <a:rPr lang="zh-CN" altLang="en-US" sz="2800" dirty="0"/>
              <a:t>清华大学心理与认知科学系 王非</a:t>
            </a:r>
            <a:endParaRPr lang="en-US" altLang="zh-CN" sz="2800" dirty="0"/>
          </a:p>
          <a:p>
            <a:endParaRPr lang="zh-CN" altLang="en-US" dirty="0"/>
          </a:p>
        </p:txBody>
      </p:sp>
      <p:sp>
        <p:nvSpPr>
          <p:cNvPr id="5" name="灯片编号占位符 4"/>
          <p:cNvSpPr>
            <a:spLocks noGrp="1"/>
          </p:cNvSpPr>
          <p:nvPr>
            <p:ph type="sldNum" sz="quarter" idx="12"/>
          </p:nvPr>
        </p:nvSpPr>
        <p:spPr/>
        <p:txBody>
          <a:bodyPr/>
          <a:lstStyle/>
          <a:p>
            <a:fld id="{34383868-E559-44A2-8723-2AD16F25E96A}" type="slidenum">
              <a:rPr lang="zh-CN" altLang="en-US" smtClean="0"/>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FDEA1-B69E-6101-5455-D0DBB60AA942}"/>
              </a:ext>
            </a:extLst>
          </p:cNvPr>
          <p:cNvSpPr>
            <a:spLocks noGrp="1"/>
          </p:cNvSpPr>
          <p:nvPr>
            <p:ph type="title"/>
          </p:nvPr>
        </p:nvSpPr>
        <p:spPr/>
        <p:txBody>
          <a:bodyPr/>
          <a:lstStyle/>
          <a:p>
            <a:r>
              <a:rPr lang="zh-CN" altLang="en-US" dirty="0"/>
              <a:t>现实应用：主场优势</a:t>
            </a:r>
          </a:p>
        </p:txBody>
      </p:sp>
      <p:sp>
        <p:nvSpPr>
          <p:cNvPr id="3" name="内容占位符 2">
            <a:extLst>
              <a:ext uri="{FF2B5EF4-FFF2-40B4-BE49-F238E27FC236}">
                <a16:creationId xmlns:a16="http://schemas.microsoft.com/office/drawing/2014/main" id="{C6B8A197-613F-AFCA-91F1-4671EDF5F4E2}"/>
              </a:ext>
            </a:extLst>
          </p:cNvPr>
          <p:cNvSpPr>
            <a:spLocks noGrp="1"/>
          </p:cNvSpPr>
          <p:nvPr>
            <p:ph idx="1"/>
          </p:nvPr>
        </p:nvSpPr>
        <p:spPr>
          <a:xfrm>
            <a:off x="676656" y="2011680"/>
            <a:ext cx="10753725" cy="4608410"/>
          </a:xfrm>
        </p:spPr>
        <p:txBody>
          <a:bodyPr>
            <a:normAutofit fontScale="92500" lnSpcReduction="10000"/>
          </a:bodyPr>
          <a:lstStyle/>
          <a:p>
            <a:r>
              <a:rPr lang="zh-CN" altLang="en-US" dirty="0"/>
              <a:t>在各种体育赛事中，主场优势都十分明显（</a:t>
            </a:r>
            <a:r>
              <a:rPr lang="en-US" altLang="zh-CN" dirty="0"/>
              <a:t>Jamieson, 2010</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解释：运动员经过长期训练，对技能十分熟悉，因此在主场高唤起的条件下表现更好</a:t>
            </a:r>
            <a:endParaRPr lang="en-US" altLang="zh-CN" dirty="0"/>
          </a:p>
          <a:p>
            <a:endParaRPr lang="en-US" altLang="zh-CN" dirty="0"/>
          </a:p>
          <a:p>
            <a:r>
              <a:rPr lang="en-US" altLang="zh-CN" dirty="0"/>
              <a:t>COVID-19</a:t>
            </a:r>
            <a:r>
              <a:rPr lang="zh-CN" altLang="en-US" dirty="0"/>
              <a:t>期间，德国职业足球联赛无观众出席，主场优势随即消失</a:t>
            </a:r>
            <a:r>
              <a:rPr lang="en-US" altLang="zh-CN" dirty="0"/>
              <a:t>(Smith, 2020)</a:t>
            </a:r>
            <a:endParaRPr lang="zh-CN" altLang="en-US" dirty="0"/>
          </a:p>
        </p:txBody>
      </p:sp>
      <p:sp>
        <p:nvSpPr>
          <p:cNvPr id="4" name="灯片编号占位符 3">
            <a:extLst>
              <a:ext uri="{FF2B5EF4-FFF2-40B4-BE49-F238E27FC236}">
                <a16:creationId xmlns:a16="http://schemas.microsoft.com/office/drawing/2014/main" id="{8D7E37C4-BE9E-0C8F-5C6E-F297318F77E4}"/>
              </a:ext>
            </a:extLst>
          </p:cNvPr>
          <p:cNvSpPr>
            <a:spLocks noGrp="1"/>
          </p:cNvSpPr>
          <p:nvPr>
            <p:ph type="sldNum" sz="quarter" idx="12"/>
          </p:nvPr>
        </p:nvSpPr>
        <p:spPr/>
        <p:txBody>
          <a:bodyPr/>
          <a:lstStyle/>
          <a:p>
            <a:fld id="{34383868-E559-44A2-8723-2AD16F25E96A}" type="slidenum">
              <a:rPr lang="zh-CN" altLang="en-US" smtClean="0"/>
              <a:t>10</a:t>
            </a:fld>
            <a:endParaRPr lang="zh-CN" altLang="en-US"/>
          </a:p>
        </p:txBody>
      </p:sp>
      <p:graphicFrame>
        <p:nvGraphicFramePr>
          <p:cNvPr id="5" name="表格 5">
            <a:extLst>
              <a:ext uri="{FF2B5EF4-FFF2-40B4-BE49-F238E27FC236}">
                <a16:creationId xmlns:a16="http://schemas.microsoft.com/office/drawing/2014/main" id="{4C55B4D0-6D3C-0E6A-ACCD-1F6FB9875777}"/>
              </a:ext>
            </a:extLst>
          </p:cNvPr>
          <p:cNvGraphicFramePr>
            <a:graphicFrameLocks noGrp="1"/>
          </p:cNvGraphicFramePr>
          <p:nvPr>
            <p:extLst>
              <p:ext uri="{D42A27DB-BD31-4B8C-83A1-F6EECF244321}">
                <p14:modId xmlns:p14="http://schemas.microsoft.com/office/powerpoint/2010/main" val="104871935"/>
              </p:ext>
            </p:extLst>
          </p:nvPr>
        </p:nvGraphicFramePr>
        <p:xfrm>
          <a:off x="1138287" y="2557358"/>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81132115"/>
                    </a:ext>
                  </a:extLst>
                </a:gridCol>
                <a:gridCol w="2709333">
                  <a:extLst>
                    <a:ext uri="{9D8B030D-6E8A-4147-A177-3AD203B41FA5}">
                      <a16:colId xmlns:a16="http://schemas.microsoft.com/office/drawing/2014/main" val="3418992380"/>
                    </a:ext>
                  </a:extLst>
                </a:gridCol>
                <a:gridCol w="2709333">
                  <a:extLst>
                    <a:ext uri="{9D8B030D-6E8A-4147-A177-3AD203B41FA5}">
                      <a16:colId xmlns:a16="http://schemas.microsoft.com/office/drawing/2014/main" val="3995096606"/>
                    </a:ext>
                  </a:extLst>
                </a:gridCol>
              </a:tblGrid>
              <a:tr h="370840">
                <a:tc>
                  <a:txBody>
                    <a:bodyPr/>
                    <a:lstStyle/>
                    <a:p>
                      <a:r>
                        <a:rPr lang="zh-CN" altLang="en-US" dirty="0"/>
                        <a:t>体育种类</a:t>
                      </a:r>
                    </a:p>
                  </a:txBody>
                  <a:tcPr/>
                </a:tc>
                <a:tc>
                  <a:txBody>
                    <a:bodyPr/>
                    <a:lstStyle/>
                    <a:p>
                      <a:r>
                        <a:rPr lang="zh-CN" altLang="en-US" dirty="0"/>
                        <a:t>比赛数量</a:t>
                      </a:r>
                    </a:p>
                  </a:txBody>
                  <a:tcPr/>
                </a:tc>
                <a:tc>
                  <a:txBody>
                    <a:bodyPr/>
                    <a:lstStyle/>
                    <a:p>
                      <a:r>
                        <a:rPr lang="zh-CN" altLang="en-US" dirty="0"/>
                        <a:t>主场胜率</a:t>
                      </a:r>
                    </a:p>
                  </a:txBody>
                  <a:tcPr/>
                </a:tc>
                <a:extLst>
                  <a:ext uri="{0D108BD9-81ED-4DB2-BD59-A6C34878D82A}">
                    <a16:rowId xmlns:a16="http://schemas.microsoft.com/office/drawing/2014/main" val="1637078505"/>
                  </a:ext>
                </a:extLst>
              </a:tr>
              <a:tr h="370840">
                <a:tc>
                  <a:txBody>
                    <a:bodyPr/>
                    <a:lstStyle/>
                    <a:p>
                      <a:r>
                        <a:rPr lang="zh-CN" altLang="en-US" dirty="0"/>
                        <a:t>棒球</a:t>
                      </a:r>
                    </a:p>
                  </a:txBody>
                  <a:tcPr/>
                </a:tc>
                <a:tc>
                  <a:txBody>
                    <a:bodyPr/>
                    <a:lstStyle/>
                    <a:p>
                      <a:r>
                        <a:rPr lang="en-US" altLang="zh-CN" dirty="0"/>
                        <a:t>1201576</a:t>
                      </a:r>
                      <a:endParaRPr lang="zh-CN" altLang="en-US" dirty="0"/>
                    </a:p>
                  </a:txBody>
                  <a:tcPr/>
                </a:tc>
                <a:tc>
                  <a:txBody>
                    <a:bodyPr/>
                    <a:lstStyle/>
                    <a:p>
                      <a:r>
                        <a:rPr lang="en-US" altLang="zh-CN" dirty="0"/>
                        <a:t>55.6</a:t>
                      </a:r>
                      <a:endParaRPr lang="zh-CN" altLang="en-US" dirty="0"/>
                    </a:p>
                  </a:txBody>
                  <a:tcPr/>
                </a:tc>
                <a:extLst>
                  <a:ext uri="{0D108BD9-81ED-4DB2-BD59-A6C34878D82A}">
                    <a16:rowId xmlns:a16="http://schemas.microsoft.com/office/drawing/2014/main" val="248734801"/>
                  </a:ext>
                </a:extLst>
              </a:tr>
              <a:tr h="370840">
                <a:tc>
                  <a:txBody>
                    <a:bodyPr/>
                    <a:lstStyle/>
                    <a:p>
                      <a:r>
                        <a:rPr lang="zh-CN" altLang="en-US" dirty="0"/>
                        <a:t>美式橄榄球</a:t>
                      </a:r>
                    </a:p>
                  </a:txBody>
                  <a:tcPr/>
                </a:tc>
                <a:tc>
                  <a:txBody>
                    <a:bodyPr/>
                    <a:lstStyle/>
                    <a:p>
                      <a:r>
                        <a:rPr lang="en-US" altLang="zh-CN" dirty="0"/>
                        <a:t>11708</a:t>
                      </a:r>
                      <a:endParaRPr lang="zh-CN" altLang="en-US" dirty="0"/>
                    </a:p>
                  </a:txBody>
                  <a:tcPr/>
                </a:tc>
                <a:tc>
                  <a:txBody>
                    <a:bodyPr/>
                    <a:lstStyle/>
                    <a:p>
                      <a:r>
                        <a:rPr lang="en-US" altLang="zh-CN" dirty="0"/>
                        <a:t>57.3</a:t>
                      </a:r>
                      <a:endParaRPr lang="zh-CN" altLang="en-US" dirty="0"/>
                    </a:p>
                  </a:txBody>
                  <a:tcPr/>
                </a:tc>
                <a:extLst>
                  <a:ext uri="{0D108BD9-81ED-4DB2-BD59-A6C34878D82A}">
                    <a16:rowId xmlns:a16="http://schemas.microsoft.com/office/drawing/2014/main" val="44224693"/>
                  </a:ext>
                </a:extLst>
              </a:tr>
              <a:tr h="370840">
                <a:tc>
                  <a:txBody>
                    <a:bodyPr/>
                    <a:lstStyle/>
                    <a:p>
                      <a:r>
                        <a:rPr lang="zh-CN" altLang="en-US" dirty="0"/>
                        <a:t>冰球</a:t>
                      </a:r>
                    </a:p>
                  </a:txBody>
                  <a:tcPr/>
                </a:tc>
                <a:tc>
                  <a:txBody>
                    <a:bodyPr/>
                    <a:lstStyle/>
                    <a:p>
                      <a:r>
                        <a:rPr lang="en-US" altLang="zh-CN" dirty="0"/>
                        <a:t>50739</a:t>
                      </a:r>
                      <a:endParaRPr lang="zh-CN" altLang="en-US" dirty="0"/>
                    </a:p>
                  </a:txBody>
                  <a:tcPr/>
                </a:tc>
                <a:tc>
                  <a:txBody>
                    <a:bodyPr/>
                    <a:lstStyle/>
                    <a:p>
                      <a:r>
                        <a:rPr lang="en-US" altLang="zh-CN" dirty="0"/>
                        <a:t>56.5</a:t>
                      </a:r>
                      <a:endParaRPr lang="zh-CN" altLang="en-US" dirty="0"/>
                    </a:p>
                  </a:txBody>
                  <a:tcPr/>
                </a:tc>
                <a:extLst>
                  <a:ext uri="{0D108BD9-81ED-4DB2-BD59-A6C34878D82A}">
                    <a16:rowId xmlns:a16="http://schemas.microsoft.com/office/drawing/2014/main" val="1477493613"/>
                  </a:ext>
                </a:extLst>
              </a:tr>
              <a:tr h="370840">
                <a:tc>
                  <a:txBody>
                    <a:bodyPr/>
                    <a:lstStyle/>
                    <a:p>
                      <a:r>
                        <a:rPr lang="zh-CN" altLang="en-US" dirty="0"/>
                        <a:t>篮球</a:t>
                      </a:r>
                    </a:p>
                  </a:txBody>
                  <a:tcPr/>
                </a:tc>
                <a:tc>
                  <a:txBody>
                    <a:bodyPr/>
                    <a:lstStyle/>
                    <a:p>
                      <a:r>
                        <a:rPr lang="en-US" altLang="zh-CN" dirty="0"/>
                        <a:t>30174</a:t>
                      </a:r>
                      <a:endParaRPr lang="zh-CN" altLang="en-US" dirty="0"/>
                    </a:p>
                  </a:txBody>
                  <a:tcPr/>
                </a:tc>
                <a:tc>
                  <a:txBody>
                    <a:bodyPr/>
                    <a:lstStyle/>
                    <a:p>
                      <a:r>
                        <a:rPr lang="en-US" altLang="zh-CN" dirty="0"/>
                        <a:t>63.7</a:t>
                      </a:r>
                      <a:endParaRPr lang="zh-CN" altLang="en-US" dirty="0"/>
                    </a:p>
                  </a:txBody>
                  <a:tcPr/>
                </a:tc>
                <a:extLst>
                  <a:ext uri="{0D108BD9-81ED-4DB2-BD59-A6C34878D82A}">
                    <a16:rowId xmlns:a16="http://schemas.microsoft.com/office/drawing/2014/main" val="4084030682"/>
                  </a:ext>
                </a:extLst>
              </a:tr>
              <a:tr h="370840">
                <a:tc>
                  <a:txBody>
                    <a:bodyPr/>
                    <a:lstStyle/>
                    <a:p>
                      <a:r>
                        <a:rPr lang="zh-CN" altLang="en-US" dirty="0"/>
                        <a:t>足球</a:t>
                      </a:r>
                    </a:p>
                  </a:txBody>
                  <a:tcPr/>
                </a:tc>
                <a:tc>
                  <a:txBody>
                    <a:bodyPr/>
                    <a:lstStyle/>
                    <a:p>
                      <a:r>
                        <a:rPr lang="en-US" altLang="zh-CN" dirty="0"/>
                        <a:t>40380</a:t>
                      </a:r>
                      <a:endParaRPr lang="zh-CN" altLang="en-US" dirty="0"/>
                    </a:p>
                  </a:txBody>
                  <a:tcPr/>
                </a:tc>
                <a:tc>
                  <a:txBody>
                    <a:bodyPr/>
                    <a:lstStyle/>
                    <a:p>
                      <a:r>
                        <a:rPr lang="en-US" altLang="zh-CN" dirty="0"/>
                        <a:t>67.4</a:t>
                      </a:r>
                      <a:endParaRPr lang="zh-CN" altLang="en-US" dirty="0"/>
                    </a:p>
                  </a:txBody>
                  <a:tcPr/>
                </a:tc>
                <a:extLst>
                  <a:ext uri="{0D108BD9-81ED-4DB2-BD59-A6C34878D82A}">
                    <a16:rowId xmlns:a16="http://schemas.microsoft.com/office/drawing/2014/main" val="1295008080"/>
                  </a:ext>
                </a:extLst>
              </a:tr>
            </a:tbl>
          </a:graphicData>
        </a:graphic>
      </p:graphicFrame>
    </p:spTree>
    <p:extLst>
      <p:ext uri="{BB962C8B-B14F-4D97-AF65-F5344CB8AC3E}">
        <p14:creationId xmlns:p14="http://schemas.microsoft.com/office/powerpoint/2010/main" val="79046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325E3-AAB8-8B6D-392E-61460F4C64FF}"/>
              </a:ext>
            </a:extLst>
          </p:cNvPr>
          <p:cNvSpPr>
            <a:spLocks noGrp="1"/>
          </p:cNvSpPr>
          <p:nvPr>
            <p:ph type="title"/>
          </p:nvPr>
        </p:nvSpPr>
        <p:spPr/>
        <p:txBody>
          <a:bodyPr/>
          <a:lstStyle/>
          <a:p>
            <a:r>
              <a:rPr lang="zh-CN" altLang="en-US" dirty="0"/>
              <a:t>群体提升唤醒度的机制</a:t>
            </a:r>
          </a:p>
        </p:txBody>
      </p:sp>
      <p:sp>
        <p:nvSpPr>
          <p:cNvPr id="3" name="内容占位符 2">
            <a:extLst>
              <a:ext uri="{FF2B5EF4-FFF2-40B4-BE49-F238E27FC236}">
                <a16:creationId xmlns:a16="http://schemas.microsoft.com/office/drawing/2014/main" id="{3008D151-4BB6-B048-CCCA-E4E7E5169301}"/>
              </a:ext>
            </a:extLst>
          </p:cNvPr>
          <p:cNvSpPr>
            <a:spLocks noGrp="1"/>
          </p:cNvSpPr>
          <p:nvPr>
            <p:ph idx="1"/>
          </p:nvPr>
        </p:nvSpPr>
        <p:spPr/>
        <p:txBody>
          <a:bodyPr/>
          <a:lstStyle/>
          <a:p>
            <a:r>
              <a:rPr lang="zh-CN" altLang="en-US" dirty="0"/>
              <a:t>评价顾虑（</a:t>
            </a:r>
            <a:r>
              <a:rPr lang="en-US" altLang="zh-CN" dirty="0"/>
              <a:t>evaluation apprehension</a:t>
            </a:r>
            <a:r>
              <a:rPr lang="zh-CN" altLang="en-US" dirty="0"/>
              <a:t>）</a:t>
            </a:r>
            <a:endParaRPr lang="en-US" altLang="zh-CN" dirty="0"/>
          </a:p>
          <a:p>
            <a:endParaRPr lang="en-US" altLang="zh-CN" dirty="0"/>
          </a:p>
          <a:p>
            <a:r>
              <a:rPr lang="zh-CN" altLang="en-US" dirty="0"/>
              <a:t>分心（</a:t>
            </a:r>
            <a:r>
              <a:rPr lang="en-US" altLang="zh-CN" dirty="0"/>
              <a:t>distraction</a:t>
            </a:r>
            <a:r>
              <a:rPr lang="zh-CN" altLang="en-US" dirty="0"/>
              <a:t>）</a:t>
            </a:r>
            <a:endParaRPr lang="en-US" altLang="zh-CN" dirty="0"/>
          </a:p>
          <a:p>
            <a:endParaRPr lang="en-US" altLang="zh-CN" dirty="0"/>
          </a:p>
        </p:txBody>
      </p:sp>
      <p:sp>
        <p:nvSpPr>
          <p:cNvPr id="4" name="灯片编号占位符 3">
            <a:extLst>
              <a:ext uri="{FF2B5EF4-FFF2-40B4-BE49-F238E27FC236}">
                <a16:creationId xmlns:a16="http://schemas.microsoft.com/office/drawing/2014/main" id="{39C673A3-EE83-B7F4-3343-E860C0EB5448}"/>
              </a:ext>
            </a:extLst>
          </p:cNvPr>
          <p:cNvSpPr>
            <a:spLocks noGrp="1"/>
          </p:cNvSpPr>
          <p:nvPr>
            <p:ph type="sldNum" sz="quarter" idx="12"/>
          </p:nvPr>
        </p:nvSpPr>
        <p:spPr/>
        <p:txBody>
          <a:bodyPr/>
          <a:lstStyle/>
          <a:p>
            <a:fld id="{34383868-E559-44A2-8723-2AD16F25E96A}" type="slidenum">
              <a:rPr lang="zh-CN" altLang="en-US" smtClean="0"/>
              <a:t>11</a:t>
            </a:fld>
            <a:endParaRPr lang="zh-CN" altLang="en-US"/>
          </a:p>
        </p:txBody>
      </p:sp>
    </p:spTree>
    <p:extLst>
      <p:ext uri="{BB962C8B-B14F-4D97-AF65-F5344CB8AC3E}">
        <p14:creationId xmlns:p14="http://schemas.microsoft.com/office/powerpoint/2010/main" val="2287262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7A240-E6F7-E69C-3676-B4154B649EB0}"/>
              </a:ext>
            </a:extLst>
          </p:cNvPr>
          <p:cNvSpPr>
            <a:spLocks noGrp="1"/>
          </p:cNvSpPr>
          <p:nvPr>
            <p:ph type="title"/>
          </p:nvPr>
        </p:nvSpPr>
        <p:spPr/>
        <p:txBody>
          <a:bodyPr/>
          <a:lstStyle/>
          <a:p>
            <a:r>
              <a:rPr lang="zh-CN" altLang="en-US" dirty="0"/>
              <a:t>评价顾虑</a:t>
            </a:r>
          </a:p>
        </p:txBody>
      </p:sp>
      <p:sp>
        <p:nvSpPr>
          <p:cNvPr id="3" name="内容占位符 2">
            <a:extLst>
              <a:ext uri="{FF2B5EF4-FFF2-40B4-BE49-F238E27FC236}">
                <a16:creationId xmlns:a16="http://schemas.microsoft.com/office/drawing/2014/main" id="{B4ECDBE5-675E-3478-CDC9-C85BE9AE0E86}"/>
              </a:ext>
            </a:extLst>
          </p:cNvPr>
          <p:cNvSpPr>
            <a:spLocks noGrp="1"/>
          </p:cNvSpPr>
          <p:nvPr>
            <p:ph idx="1"/>
          </p:nvPr>
        </p:nvSpPr>
        <p:spPr>
          <a:xfrm>
            <a:off x="676656" y="2011680"/>
            <a:ext cx="6291116" cy="3766185"/>
          </a:xfrm>
        </p:spPr>
        <p:txBody>
          <a:bodyPr/>
          <a:lstStyle/>
          <a:p>
            <a:r>
              <a:rPr lang="zh-CN" altLang="en-US" dirty="0"/>
              <a:t>担心别人如何评价自己，会导致唤醒度的提升</a:t>
            </a:r>
            <a:endParaRPr lang="en-US" altLang="zh-CN" dirty="0"/>
          </a:p>
          <a:p>
            <a:endParaRPr lang="en-US" altLang="zh-CN" dirty="0"/>
          </a:p>
          <a:p>
            <a:r>
              <a:rPr lang="en-US" altLang="zh-CN" dirty="0"/>
              <a:t>Cottrell et al. (1968)</a:t>
            </a:r>
            <a:r>
              <a:rPr lang="zh-CN" altLang="en-US" dirty="0"/>
              <a:t>：观察者存在时，被试在记忆任务中的表现提升；当观察者被遮住眼睛时，这种社会促进效应消失</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833CE30-EBA9-1BC7-FBE2-3FEBB14DD5D0}"/>
              </a:ext>
            </a:extLst>
          </p:cNvPr>
          <p:cNvSpPr>
            <a:spLocks noGrp="1"/>
          </p:cNvSpPr>
          <p:nvPr>
            <p:ph type="sldNum" sz="quarter" idx="12"/>
          </p:nvPr>
        </p:nvSpPr>
        <p:spPr/>
        <p:txBody>
          <a:bodyPr/>
          <a:lstStyle/>
          <a:p>
            <a:fld id="{34383868-E559-44A2-8723-2AD16F25E96A}" type="slidenum">
              <a:rPr lang="zh-CN" altLang="en-US" smtClean="0"/>
              <a:t>12</a:t>
            </a:fld>
            <a:endParaRPr lang="zh-CN" altLang="en-US"/>
          </a:p>
        </p:txBody>
      </p:sp>
      <p:pic>
        <p:nvPicPr>
          <p:cNvPr id="6" name="图片 5">
            <a:extLst>
              <a:ext uri="{FF2B5EF4-FFF2-40B4-BE49-F238E27FC236}">
                <a16:creationId xmlns:a16="http://schemas.microsoft.com/office/drawing/2014/main" id="{4760D930-C0E1-0E90-9270-FAE01431C170}"/>
              </a:ext>
            </a:extLst>
          </p:cNvPr>
          <p:cNvPicPr>
            <a:picLocks noChangeAspect="1"/>
          </p:cNvPicPr>
          <p:nvPr/>
        </p:nvPicPr>
        <p:blipFill>
          <a:blip r:embed="rId2"/>
          <a:stretch>
            <a:fillRect/>
          </a:stretch>
        </p:blipFill>
        <p:spPr>
          <a:xfrm>
            <a:off x="7368989" y="666622"/>
            <a:ext cx="3621485" cy="5043417"/>
          </a:xfrm>
          <a:prstGeom prst="rect">
            <a:avLst/>
          </a:prstGeom>
        </p:spPr>
      </p:pic>
    </p:spTree>
    <p:extLst>
      <p:ext uri="{BB962C8B-B14F-4D97-AF65-F5344CB8AC3E}">
        <p14:creationId xmlns:p14="http://schemas.microsoft.com/office/powerpoint/2010/main" val="2372717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D9A91-29D2-001B-AC8B-3FF9EB3F787F}"/>
              </a:ext>
            </a:extLst>
          </p:cNvPr>
          <p:cNvSpPr>
            <a:spLocks noGrp="1"/>
          </p:cNvSpPr>
          <p:nvPr>
            <p:ph type="title"/>
          </p:nvPr>
        </p:nvSpPr>
        <p:spPr/>
        <p:txBody>
          <a:bodyPr/>
          <a:lstStyle/>
          <a:p>
            <a:r>
              <a:rPr lang="zh-CN" altLang="en-US" dirty="0"/>
              <a:t>分心</a:t>
            </a:r>
          </a:p>
        </p:txBody>
      </p:sp>
      <p:sp>
        <p:nvSpPr>
          <p:cNvPr id="3" name="内容占位符 2">
            <a:extLst>
              <a:ext uri="{FF2B5EF4-FFF2-40B4-BE49-F238E27FC236}">
                <a16:creationId xmlns:a16="http://schemas.microsoft.com/office/drawing/2014/main" id="{76686C90-3890-1D93-6AE8-950729DEDA08}"/>
              </a:ext>
            </a:extLst>
          </p:cNvPr>
          <p:cNvSpPr>
            <a:spLocks noGrp="1"/>
          </p:cNvSpPr>
          <p:nvPr>
            <p:ph idx="1"/>
          </p:nvPr>
        </p:nvSpPr>
        <p:spPr>
          <a:xfrm>
            <a:off x="676657" y="2011680"/>
            <a:ext cx="5037310" cy="3766185"/>
          </a:xfrm>
        </p:spPr>
        <p:txBody>
          <a:bodyPr/>
          <a:lstStyle/>
          <a:p>
            <a:r>
              <a:rPr lang="zh-CN" altLang="en-US" dirty="0"/>
              <a:t>他人的存在会吸引我们的注意，增加认知系统的负荷，进而导致唤起度的提升</a:t>
            </a:r>
            <a:endParaRPr lang="en-US" altLang="zh-CN" dirty="0"/>
          </a:p>
          <a:p>
            <a:endParaRPr lang="en-US" altLang="zh-CN" dirty="0"/>
          </a:p>
          <a:p>
            <a:r>
              <a:rPr lang="zh-CN" altLang="en-US" dirty="0"/>
              <a:t>根据该原理，开放式的工位设计可以提升简单任务表现，却影响复杂任务表现</a:t>
            </a:r>
          </a:p>
        </p:txBody>
      </p:sp>
      <p:sp>
        <p:nvSpPr>
          <p:cNvPr id="4" name="灯片编号占位符 3">
            <a:extLst>
              <a:ext uri="{FF2B5EF4-FFF2-40B4-BE49-F238E27FC236}">
                <a16:creationId xmlns:a16="http://schemas.microsoft.com/office/drawing/2014/main" id="{E114680B-6DD1-442A-2DA8-D0A4718F5D44}"/>
              </a:ext>
            </a:extLst>
          </p:cNvPr>
          <p:cNvSpPr>
            <a:spLocks noGrp="1"/>
          </p:cNvSpPr>
          <p:nvPr>
            <p:ph type="sldNum" sz="quarter" idx="12"/>
          </p:nvPr>
        </p:nvSpPr>
        <p:spPr/>
        <p:txBody>
          <a:bodyPr/>
          <a:lstStyle/>
          <a:p>
            <a:fld id="{34383868-E559-44A2-8723-2AD16F25E96A}" type="slidenum">
              <a:rPr lang="zh-CN" altLang="en-US" smtClean="0"/>
              <a:t>13</a:t>
            </a:fld>
            <a:endParaRPr lang="zh-CN" altLang="en-US"/>
          </a:p>
        </p:txBody>
      </p:sp>
      <p:pic>
        <p:nvPicPr>
          <p:cNvPr id="5" name="图片 4">
            <a:extLst>
              <a:ext uri="{FF2B5EF4-FFF2-40B4-BE49-F238E27FC236}">
                <a16:creationId xmlns:a16="http://schemas.microsoft.com/office/drawing/2014/main" id="{DAA89482-85D2-CB9F-E686-5CDCB0197F37}"/>
              </a:ext>
            </a:extLst>
          </p:cNvPr>
          <p:cNvPicPr>
            <a:picLocks noChangeAspect="1"/>
          </p:cNvPicPr>
          <p:nvPr/>
        </p:nvPicPr>
        <p:blipFill>
          <a:blip r:embed="rId2"/>
          <a:stretch>
            <a:fillRect/>
          </a:stretch>
        </p:blipFill>
        <p:spPr>
          <a:xfrm>
            <a:off x="6173320" y="1899138"/>
            <a:ext cx="5484848" cy="3134199"/>
          </a:xfrm>
          <a:prstGeom prst="rect">
            <a:avLst/>
          </a:prstGeom>
        </p:spPr>
      </p:pic>
    </p:spTree>
    <p:extLst>
      <p:ext uri="{BB962C8B-B14F-4D97-AF65-F5344CB8AC3E}">
        <p14:creationId xmlns:p14="http://schemas.microsoft.com/office/powerpoint/2010/main" val="336777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9DFF4-81C3-5CAE-B311-101DF4E441DC}"/>
              </a:ext>
            </a:extLst>
          </p:cNvPr>
          <p:cNvSpPr>
            <a:spLocks noGrp="1"/>
          </p:cNvSpPr>
          <p:nvPr>
            <p:ph type="title"/>
          </p:nvPr>
        </p:nvSpPr>
        <p:spPr/>
        <p:txBody>
          <a:bodyPr/>
          <a:lstStyle/>
          <a:p>
            <a:r>
              <a:rPr lang="en-US" altLang="zh-CN" dirty="0"/>
              <a:t>1.2 </a:t>
            </a:r>
            <a:r>
              <a:rPr lang="zh-CN" altLang="en-US" dirty="0"/>
              <a:t>社会懈怠</a:t>
            </a:r>
          </a:p>
        </p:txBody>
      </p:sp>
      <p:sp>
        <p:nvSpPr>
          <p:cNvPr id="3" name="内容占位符 2">
            <a:extLst>
              <a:ext uri="{FF2B5EF4-FFF2-40B4-BE49-F238E27FC236}">
                <a16:creationId xmlns:a16="http://schemas.microsoft.com/office/drawing/2014/main" id="{7A7B6A50-9827-DE94-FF77-38074F9BBD20}"/>
              </a:ext>
            </a:extLst>
          </p:cNvPr>
          <p:cNvSpPr>
            <a:spLocks noGrp="1"/>
          </p:cNvSpPr>
          <p:nvPr>
            <p:ph idx="1"/>
          </p:nvPr>
        </p:nvSpPr>
        <p:spPr>
          <a:xfrm>
            <a:off x="8529345" y="2305708"/>
            <a:ext cx="3120705" cy="462774"/>
          </a:xfrm>
        </p:spPr>
        <p:txBody>
          <a:bodyPr/>
          <a:lstStyle/>
          <a:p>
            <a:pPr marL="0" indent="0">
              <a:buNone/>
            </a:pPr>
            <a:r>
              <a:rPr lang="zh-CN" altLang="en-US" dirty="0"/>
              <a:t>你喜欢做小组作业吗？</a:t>
            </a:r>
          </a:p>
        </p:txBody>
      </p:sp>
      <p:sp>
        <p:nvSpPr>
          <p:cNvPr id="4" name="灯片编号占位符 3">
            <a:extLst>
              <a:ext uri="{FF2B5EF4-FFF2-40B4-BE49-F238E27FC236}">
                <a16:creationId xmlns:a16="http://schemas.microsoft.com/office/drawing/2014/main" id="{164B466B-0D4F-5902-0E1F-D6060FE3B095}"/>
              </a:ext>
            </a:extLst>
          </p:cNvPr>
          <p:cNvSpPr>
            <a:spLocks noGrp="1"/>
          </p:cNvSpPr>
          <p:nvPr>
            <p:ph type="sldNum" sz="quarter" idx="12"/>
          </p:nvPr>
        </p:nvSpPr>
        <p:spPr/>
        <p:txBody>
          <a:bodyPr/>
          <a:lstStyle/>
          <a:p>
            <a:fld id="{34383868-E559-44A2-8723-2AD16F25E96A}" type="slidenum">
              <a:rPr lang="zh-CN" altLang="en-US" smtClean="0"/>
              <a:t>14</a:t>
            </a:fld>
            <a:endParaRPr lang="zh-CN" altLang="en-US"/>
          </a:p>
        </p:txBody>
      </p:sp>
      <p:sp>
        <p:nvSpPr>
          <p:cNvPr id="5" name="AutoShape 2" descr="A scene depicting a university group project with students working together. In the foreground, a few dedicated students are actively collaborating, discussing ideas, and working on their laptops at a large table scattered with books, papers, and coffee cups. They appear focused and engaged in their work. In contrast, a couple of students in the background are depicted as freeriders, sitting back and distracted, not contributing to the project. One is on their phone, and another is daydreaming, illustrating the common issue of unequal participation in group projects. The classroom has a mix of modern and traditional elements, with a chalkboard and whiteboard displaying project plans and notes.">
            <a:extLst>
              <a:ext uri="{FF2B5EF4-FFF2-40B4-BE49-F238E27FC236}">
                <a16:creationId xmlns:a16="http://schemas.microsoft.com/office/drawing/2014/main" id="{B0E81188-22D1-D287-9644-84089B6E0D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2FFDACB0-89F4-F2A3-F257-D8CDF8D9C381}"/>
              </a:ext>
            </a:extLst>
          </p:cNvPr>
          <p:cNvPicPr>
            <a:picLocks noChangeAspect="1"/>
          </p:cNvPicPr>
          <p:nvPr/>
        </p:nvPicPr>
        <p:blipFill>
          <a:blip r:embed="rId2"/>
          <a:stretch>
            <a:fillRect/>
          </a:stretch>
        </p:blipFill>
        <p:spPr>
          <a:xfrm>
            <a:off x="657224" y="1945804"/>
            <a:ext cx="7528888" cy="4302222"/>
          </a:xfrm>
          <a:prstGeom prst="rect">
            <a:avLst/>
          </a:prstGeom>
        </p:spPr>
      </p:pic>
    </p:spTree>
    <p:extLst>
      <p:ext uri="{BB962C8B-B14F-4D97-AF65-F5344CB8AC3E}">
        <p14:creationId xmlns:p14="http://schemas.microsoft.com/office/powerpoint/2010/main" val="2582346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BCD1B-3022-07C4-FE41-84BFD7BDE3B5}"/>
              </a:ext>
            </a:extLst>
          </p:cNvPr>
          <p:cNvSpPr>
            <a:spLocks noGrp="1"/>
          </p:cNvSpPr>
          <p:nvPr>
            <p:ph type="title"/>
          </p:nvPr>
        </p:nvSpPr>
        <p:spPr/>
        <p:txBody>
          <a:bodyPr/>
          <a:lstStyle/>
          <a:p>
            <a:r>
              <a:rPr lang="zh-CN" altLang="en-US" dirty="0"/>
              <a:t>社会懈怠</a:t>
            </a:r>
          </a:p>
        </p:txBody>
      </p:sp>
      <p:sp>
        <p:nvSpPr>
          <p:cNvPr id="3" name="内容占位符 2">
            <a:extLst>
              <a:ext uri="{FF2B5EF4-FFF2-40B4-BE49-F238E27FC236}">
                <a16:creationId xmlns:a16="http://schemas.microsoft.com/office/drawing/2014/main" id="{DD526E92-5129-D944-1E04-0358F90CAFA9}"/>
              </a:ext>
            </a:extLst>
          </p:cNvPr>
          <p:cNvSpPr>
            <a:spLocks noGrp="1"/>
          </p:cNvSpPr>
          <p:nvPr>
            <p:ph idx="1"/>
          </p:nvPr>
        </p:nvSpPr>
        <p:spPr>
          <a:xfrm>
            <a:off x="676657" y="2011680"/>
            <a:ext cx="5049722" cy="3766185"/>
          </a:xfrm>
        </p:spPr>
        <p:txBody>
          <a:bodyPr>
            <a:normAutofit fontScale="92500"/>
          </a:bodyPr>
          <a:lstStyle/>
          <a:p>
            <a:r>
              <a:rPr lang="zh-CN" altLang="en-US" dirty="0"/>
              <a:t>社会懈怠（</a:t>
            </a:r>
            <a:r>
              <a:rPr lang="en-US" altLang="zh-CN" dirty="0"/>
              <a:t>social loafing</a:t>
            </a:r>
            <a:r>
              <a:rPr lang="zh-CN" altLang="en-US" dirty="0"/>
              <a:t>）：当人们为实现共同目标而投入努力时，他们的付出往往比单独负责时要少</a:t>
            </a:r>
            <a:endParaRPr lang="en-US" altLang="zh-CN" dirty="0"/>
          </a:p>
          <a:p>
            <a:endParaRPr lang="en-US" altLang="zh-CN" dirty="0"/>
          </a:p>
          <a:p>
            <a:r>
              <a:rPr lang="en-US" altLang="zh-CN" dirty="0" err="1"/>
              <a:t>Latané</a:t>
            </a:r>
            <a:r>
              <a:rPr lang="en-US" altLang="zh-CN" dirty="0"/>
              <a:t> et al. (1979): </a:t>
            </a:r>
            <a:r>
              <a:rPr lang="zh-CN" altLang="en-US" dirty="0"/>
              <a:t>要求不同人数的小组尽可能大声地喊叫或鼓掌，声音强度随人数上升而下降</a:t>
            </a:r>
            <a:endParaRPr lang="en-US" altLang="zh-CN" dirty="0"/>
          </a:p>
          <a:p>
            <a:endParaRPr lang="en-US" altLang="zh-CN" dirty="0"/>
          </a:p>
          <a:p>
            <a:r>
              <a:rPr lang="en-US" altLang="zh-CN" dirty="0"/>
              <a:t>Karau &amp; Williams (1993)</a:t>
            </a:r>
            <a:r>
              <a:rPr lang="zh-CN" altLang="en-US" dirty="0"/>
              <a:t>：整合了</a:t>
            </a:r>
            <a:r>
              <a:rPr lang="en-US" altLang="zh-CN" dirty="0"/>
              <a:t>78</a:t>
            </a:r>
            <a:r>
              <a:rPr lang="zh-CN" altLang="en-US" dirty="0"/>
              <a:t>项研究，发现社会懈怠稳定存在</a:t>
            </a:r>
          </a:p>
          <a:p>
            <a:endParaRPr lang="zh-CN" altLang="en-US" dirty="0"/>
          </a:p>
        </p:txBody>
      </p:sp>
      <p:sp>
        <p:nvSpPr>
          <p:cNvPr id="4" name="灯片编号占位符 3">
            <a:extLst>
              <a:ext uri="{FF2B5EF4-FFF2-40B4-BE49-F238E27FC236}">
                <a16:creationId xmlns:a16="http://schemas.microsoft.com/office/drawing/2014/main" id="{4B8D91B1-1608-EA01-F10A-27BDE9F8F709}"/>
              </a:ext>
            </a:extLst>
          </p:cNvPr>
          <p:cNvSpPr>
            <a:spLocks noGrp="1"/>
          </p:cNvSpPr>
          <p:nvPr>
            <p:ph type="sldNum" sz="quarter" idx="12"/>
          </p:nvPr>
        </p:nvSpPr>
        <p:spPr/>
        <p:txBody>
          <a:bodyPr/>
          <a:lstStyle/>
          <a:p>
            <a:fld id="{34383868-E559-44A2-8723-2AD16F25E96A}" type="slidenum">
              <a:rPr lang="zh-CN" altLang="en-US" smtClean="0"/>
              <a:t>15</a:t>
            </a:fld>
            <a:endParaRPr lang="zh-CN" altLang="en-US"/>
          </a:p>
        </p:txBody>
      </p:sp>
      <p:pic>
        <p:nvPicPr>
          <p:cNvPr id="6" name="图片 5">
            <a:extLst>
              <a:ext uri="{FF2B5EF4-FFF2-40B4-BE49-F238E27FC236}">
                <a16:creationId xmlns:a16="http://schemas.microsoft.com/office/drawing/2014/main" id="{A0AC44D0-B331-C785-6748-77A218129B77}"/>
              </a:ext>
            </a:extLst>
          </p:cNvPr>
          <p:cNvPicPr>
            <a:picLocks noChangeAspect="1"/>
          </p:cNvPicPr>
          <p:nvPr/>
        </p:nvPicPr>
        <p:blipFill>
          <a:blip r:embed="rId2"/>
          <a:stretch>
            <a:fillRect/>
          </a:stretch>
        </p:blipFill>
        <p:spPr>
          <a:xfrm>
            <a:off x="6547695" y="433102"/>
            <a:ext cx="4343167" cy="5726378"/>
          </a:xfrm>
          <a:prstGeom prst="rect">
            <a:avLst/>
          </a:prstGeom>
        </p:spPr>
      </p:pic>
    </p:spTree>
    <p:extLst>
      <p:ext uri="{BB962C8B-B14F-4D97-AF65-F5344CB8AC3E}">
        <p14:creationId xmlns:p14="http://schemas.microsoft.com/office/powerpoint/2010/main" val="79280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47A5F-5F01-E641-BA3F-BA668FD3D1E2}"/>
              </a:ext>
            </a:extLst>
          </p:cNvPr>
          <p:cNvSpPr>
            <a:spLocks noGrp="1"/>
          </p:cNvSpPr>
          <p:nvPr>
            <p:ph type="title"/>
          </p:nvPr>
        </p:nvSpPr>
        <p:spPr/>
        <p:txBody>
          <a:bodyPr/>
          <a:lstStyle/>
          <a:p>
            <a:r>
              <a:rPr lang="zh-CN" altLang="en-US" dirty="0"/>
              <a:t>整合社会促进与社会懈怠</a:t>
            </a:r>
          </a:p>
        </p:txBody>
      </p:sp>
      <p:sp>
        <p:nvSpPr>
          <p:cNvPr id="4" name="灯片编号占位符 3">
            <a:extLst>
              <a:ext uri="{FF2B5EF4-FFF2-40B4-BE49-F238E27FC236}">
                <a16:creationId xmlns:a16="http://schemas.microsoft.com/office/drawing/2014/main" id="{8E0EC873-79D2-7C88-457F-5DF1EDDD7818}"/>
              </a:ext>
            </a:extLst>
          </p:cNvPr>
          <p:cNvSpPr>
            <a:spLocks noGrp="1"/>
          </p:cNvSpPr>
          <p:nvPr>
            <p:ph type="sldNum" sz="quarter" idx="12"/>
          </p:nvPr>
        </p:nvSpPr>
        <p:spPr/>
        <p:txBody>
          <a:bodyPr/>
          <a:lstStyle/>
          <a:p>
            <a:fld id="{34383868-E559-44A2-8723-2AD16F25E96A}" type="slidenum">
              <a:rPr lang="zh-CN" altLang="en-US" smtClean="0"/>
              <a:t>16</a:t>
            </a:fld>
            <a:endParaRPr lang="zh-CN" altLang="en-US"/>
          </a:p>
        </p:txBody>
      </p:sp>
      <p:sp>
        <p:nvSpPr>
          <p:cNvPr id="5" name="文本框 4">
            <a:extLst>
              <a:ext uri="{FF2B5EF4-FFF2-40B4-BE49-F238E27FC236}">
                <a16:creationId xmlns:a16="http://schemas.microsoft.com/office/drawing/2014/main" id="{9C8BE651-4F33-077E-ECC3-3767D132AD33}"/>
              </a:ext>
            </a:extLst>
          </p:cNvPr>
          <p:cNvSpPr txBox="1"/>
          <p:nvPr/>
        </p:nvSpPr>
        <p:spPr>
          <a:xfrm>
            <a:off x="1104419" y="3766989"/>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他人在场</a:t>
            </a:r>
          </a:p>
        </p:txBody>
      </p:sp>
      <p:sp>
        <p:nvSpPr>
          <p:cNvPr id="6" name="文本框 5">
            <a:extLst>
              <a:ext uri="{FF2B5EF4-FFF2-40B4-BE49-F238E27FC236}">
                <a16:creationId xmlns:a16="http://schemas.microsoft.com/office/drawing/2014/main" id="{5C1EA1E8-40D0-D5D7-B6B6-671145C9CD9A}"/>
              </a:ext>
            </a:extLst>
          </p:cNvPr>
          <p:cNvSpPr txBox="1"/>
          <p:nvPr/>
        </p:nvSpPr>
        <p:spPr>
          <a:xfrm>
            <a:off x="4881807" y="329605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评价顾虑</a:t>
            </a:r>
          </a:p>
        </p:txBody>
      </p:sp>
      <p:sp>
        <p:nvSpPr>
          <p:cNvPr id="7" name="箭头: 右 6">
            <a:extLst>
              <a:ext uri="{FF2B5EF4-FFF2-40B4-BE49-F238E27FC236}">
                <a16:creationId xmlns:a16="http://schemas.microsoft.com/office/drawing/2014/main" id="{41194FAA-C56A-FE6E-4238-E69ECCB33D98}"/>
              </a:ext>
            </a:extLst>
          </p:cNvPr>
          <p:cNvSpPr/>
          <p:nvPr/>
        </p:nvSpPr>
        <p:spPr>
          <a:xfrm rot="19486033">
            <a:off x="2351477" y="3619256"/>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箭头: 右 10">
            <a:extLst>
              <a:ext uri="{FF2B5EF4-FFF2-40B4-BE49-F238E27FC236}">
                <a16:creationId xmlns:a16="http://schemas.microsoft.com/office/drawing/2014/main" id="{049B1600-4FC4-7A8C-6573-E3E185B86BA5}"/>
              </a:ext>
            </a:extLst>
          </p:cNvPr>
          <p:cNvSpPr/>
          <p:nvPr/>
        </p:nvSpPr>
        <p:spPr>
          <a:xfrm>
            <a:off x="4208849" y="342899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文本框 13">
            <a:extLst>
              <a:ext uri="{FF2B5EF4-FFF2-40B4-BE49-F238E27FC236}">
                <a16:creationId xmlns:a16="http://schemas.microsoft.com/office/drawing/2014/main" id="{70DD9269-5D8A-FEE7-4B17-D05658136BC9}"/>
              </a:ext>
            </a:extLst>
          </p:cNvPr>
          <p:cNvSpPr txBox="1"/>
          <p:nvPr/>
        </p:nvSpPr>
        <p:spPr>
          <a:xfrm>
            <a:off x="2973646" y="3312682"/>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个体评估</a:t>
            </a:r>
          </a:p>
        </p:txBody>
      </p:sp>
      <p:sp>
        <p:nvSpPr>
          <p:cNvPr id="15" name="文本框 14">
            <a:extLst>
              <a:ext uri="{FF2B5EF4-FFF2-40B4-BE49-F238E27FC236}">
                <a16:creationId xmlns:a16="http://schemas.microsoft.com/office/drawing/2014/main" id="{49E56605-0E7D-A728-0996-04E67DB02460}"/>
              </a:ext>
            </a:extLst>
          </p:cNvPr>
          <p:cNvSpPr txBox="1"/>
          <p:nvPr/>
        </p:nvSpPr>
        <p:spPr>
          <a:xfrm>
            <a:off x="6789968" y="329605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高唤起</a:t>
            </a:r>
          </a:p>
        </p:txBody>
      </p:sp>
      <p:sp>
        <p:nvSpPr>
          <p:cNvPr id="16" name="箭头: 右 15">
            <a:extLst>
              <a:ext uri="{FF2B5EF4-FFF2-40B4-BE49-F238E27FC236}">
                <a16:creationId xmlns:a16="http://schemas.microsoft.com/office/drawing/2014/main" id="{2CEFA915-DAF0-21DB-D2F4-CC3BBD57D73A}"/>
              </a:ext>
            </a:extLst>
          </p:cNvPr>
          <p:cNvSpPr/>
          <p:nvPr/>
        </p:nvSpPr>
        <p:spPr>
          <a:xfrm>
            <a:off x="6117010" y="342899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箭头: 右 16">
            <a:extLst>
              <a:ext uri="{FF2B5EF4-FFF2-40B4-BE49-F238E27FC236}">
                <a16:creationId xmlns:a16="http://schemas.microsoft.com/office/drawing/2014/main" id="{D900AF95-E36E-ACD4-3BB0-377283104CB0}"/>
              </a:ext>
            </a:extLst>
          </p:cNvPr>
          <p:cNvSpPr/>
          <p:nvPr/>
        </p:nvSpPr>
        <p:spPr>
          <a:xfrm rot="2700000">
            <a:off x="2323809" y="4237491"/>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文本框 17">
            <a:extLst>
              <a:ext uri="{FF2B5EF4-FFF2-40B4-BE49-F238E27FC236}">
                <a16:creationId xmlns:a16="http://schemas.microsoft.com/office/drawing/2014/main" id="{6DF5637C-9C73-B382-F195-A40BB0AB06ED}"/>
              </a:ext>
            </a:extLst>
          </p:cNvPr>
          <p:cNvSpPr txBox="1"/>
          <p:nvPr/>
        </p:nvSpPr>
        <p:spPr>
          <a:xfrm>
            <a:off x="4881807" y="429074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无评价顾虑</a:t>
            </a:r>
          </a:p>
        </p:txBody>
      </p:sp>
      <p:sp>
        <p:nvSpPr>
          <p:cNvPr id="19" name="箭头: 右 18">
            <a:extLst>
              <a:ext uri="{FF2B5EF4-FFF2-40B4-BE49-F238E27FC236}">
                <a16:creationId xmlns:a16="http://schemas.microsoft.com/office/drawing/2014/main" id="{3A4180D6-B9C1-4E73-0B77-B6096B51B85B}"/>
              </a:ext>
            </a:extLst>
          </p:cNvPr>
          <p:cNvSpPr/>
          <p:nvPr/>
        </p:nvSpPr>
        <p:spPr>
          <a:xfrm>
            <a:off x="4208849" y="442368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6DDAC18E-CE5F-92B2-FEA6-988856604261}"/>
              </a:ext>
            </a:extLst>
          </p:cNvPr>
          <p:cNvSpPr txBox="1"/>
          <p:nvPr/>
        </p:nvSpPr>
        <p:spPr>
          <a:xfrm>
            <a:off x="2973646" y="4307372"/>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集体评估</a:t>
            </a:r>
          </a:p>
        </p:txBody>
      </p:sp>
      <p:sp>
        <p:nvSpPr>
          <p:cNvPr id="21" name="文本框 20">
            <a:extLst>
              <a:ext uri="{FF2B5EF4-FFF2-40B4-BE49-F238E27FC236}">
                <a16:creationId xmlns:a16="http://schemas.microsoft.com/office/drawing/2014/main" id="{305EECD8-8518-A5AD-CFC0-B8A1D65B56C6}"/>
              </a:ext>
            </a:extLst>
          </p:cNvPr>
          <p:cNvSpPr txBox="1"/>
          <p:nvPr/>
        </p:nvSpPr>
        <p:spPr>
          <a:xfrm>
            <a:off x="6789968" y="429074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低唤起</a:t>
            </a:r>
          </a:p>
        </p:txBody>
      </p:sp>
      <p:sp>
        <p:nvSpPr>
          <p:cNvPr id="22" name="箭头: 右 21">
            <a:extLst>
              <a:ext uri="{FF2B5EF4-FFF2-40B4-BE49-F238E27FC236}">
                <a16:creationId xmlns:a16="http://schemas.microsoft.com/office/drawing/2014/main" id="{36BDC175-F990-07D6-F84E-082945D8BD1F}"/>
              </a:ext>
            </a:extLst>
          </p:cNvPr>
          <p:cNvSpPr/>
          <p:nvPr/>
        </p:nvSpPr>
        <p:spPr>
          <a:xfrm>
            <a:off x="6117010" y="442368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3C20A533-F0FA-9BEB-036C-86C5FE33BA5D}"/>
              </a:ext>
            </a:extLst>
          </p:cNvPr>
          <p:cNvSpPr txBox="1"/>
          <p:nvPr/>
        </p:nvSpPr>
        <p:spPr>
          <a:xfrm>
            <a:off x="8698129" y="429074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社会懈怠</a:t>
            </a:r>
          </a:p>
        </p:txBody>
      </p:sp>
      <p:sp>
        <p:nvSpPr>
          <p:cNvPr id="24" name="箭头: 右 23">
            <a:extLst>
              <a:ext uri="{FF2B5EF4-FFF2-40B4-BE49-F238E27FC236}">
                <a16:creationId xmlns:a16="http://schemas.microsoft.com/office/drawing/2014/main" id="{F42F8D94-FC9A-E83D-C93C-60C163581E7D}"/>
              </a:ext>
            </a:extLst>
          </p:cNvPr>
          <p:cNvSpPr/>
          <p:nvPr/>
        </p:nvSpPr>
        <p:spPr>
          <a:xfrm>
            <a:off x="8025171" y="442368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文本框 24">
            <a:extLst>
              <a:ext uri="{FF2B5EF4-FFF2-40B4-BE49-F238E27FC236}">
                <a16:creationId xmlns:a16="http://schemas.microsoft.com/office/drawing/2014/main" id="{69910ABD-7474-A3CD-6B3C-A5B392FDB1DB}"/>
              </a:ext>
            </a:extLst>
          </p:cNvPr>
          <p:cNvSpPr txBox="1"/>
          <p:nvPr/>
        </p:nvSpPr>
        <p:spPr>
          <a:xfrm>
            <a:off x="8698129" y="329605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社会促进</a:t>
            </a:r>
          </a:p>
        </p:txBody>
      </p:sp>
      <p:sp>
        <p:nvSpPr>
          <p:cNvPr id="26" name="箭头: 右 25">
            <a:extLst>
              <a:ext uri="{FF2B5EF4-FFF2-40B4-BE49-F238E27FC236}">
                <a16:creationId xmlns:a16="http://schemas.microsoft.com/office/drawing/2014/main" id="{0D050D11-F5AF-F1E2-FB28-3C0C4A65E112}"/>
              </a:ext>
            </a:extLst>
          </p:cNvPr>
          <p:cNvSpPr/>
          <p:nvPr/>
        </p:nvSpPr>
        <p:spPr>
          <a:xfrm>
            <a:off x="8025171" y="342899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Tree>
    <p:extLst>
      <p:ext uri="{BB962C8B-B14F-4D97-AF65-F5344CB8AC3E}">
        <p14:creationId xmlns:p14="http://schemas.microsoft.com/office/powerpoint/2010/main" val="26201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F52DD-4AF1-CCC6-10B6-C5CD1A324920}"/>
              </a:ext>
            </a:extLst>
          </p:cNvPr>
          <p:cNvSpPr>
            <a:spLocks noGrp="1"/>
          </p:cNvSpPr>
          <p:nvPr>
            <p:ph type="title"/>
          </p:nvPr>
        </p:nvSpPr>
        <p:spPr/>
        <p:txBody>
          <a:bodyPr/>
          <a:lstStyle/>
          <a:p>
            <a:r>
              <a:rPr lang="zh-CN" altLang="en-US" dirty="0"/>
              <a:t>如何减少社会懈怠</a:t>
            </a:r>
          </a:p>
        </p:txBody>
      </p:sp>
      <p:sp>
        <p:nvSpPr>
          <p:cNvPr id="3" name="内容占位符 2">
            <a:extLst>
              <a:ext uri="{FF2B5EF4-FFF2-40B4-BE49-F238E27FC236}">
                <a16:creationId xmlns:a16="http://schemas.microsoft.com/office/drawing/2014/main" id="{39076430-ADE0-26FA-0775-B1C3C4CF3780}"/>
              </a:ext>
            </a:extLst>
          </p:cNvPr>
          <p:cNvSpPr>
            <a:spLocks noGrp="1"/>
          </p:cNvSpPr>
          <p:nvPr>
            <p:ph idx="1"/>
          </p:nvPr>
        </p:nvSpPr>
        <p:spPr/>
        <p:txBody>
          <a:bodyPr/>
          <a:lstStyle/>
          <a:p>
            <a:r>
              <a:rPr lang="zh-CN" altLang="en-US" dirty="0"/>
              <a:t>挑战目标：当目标比较有挑战性时，社会懈怠倾向降低</a:t>
            </a:r>
            <a:endParaRPr lang="en-US" altLang="zh-CN" dirty="0"/>
          </a:p>
          <a:p>
            <a:endParaRPr lang="en-US" altLang="zh-CN" dirty="0"/>
          </a:p>
          <a:p>
            <a:r>
              <a:rPr lang="zh-CN" altLang="en-US" dirty="0"/>
              <a:t>丰厚回报：当回报很丰厚时，社会懈怠倾向降低</a:t>
            </a:r>
            <a:endParaRPr lang="en-US" altLang="zh-CN" dirty="0"/>
          </a:p>
          <a:p>
            <a:endParaRPr lang="en-US" altLang="zh-CN" dirty="0"/>
          </a:p>
          <a:p>
            <a:r>
              <a:rPr lang="zh-CN" altLang="en-US" dirty="0"/>
              <a:t>群体认同：当人们认同所在群体时，社会懈怠倾向降低</a:t>
            </a:r>
          </a:p>
        </p:txBody>
      </p:sp>
      <p:sp>
        <p:nvSpPr>
          <p:cNvPr id="4" name="灯片编号占位符 3">
            <a:extLst>
              <a:ext uri="{FF2B5EF4-FFF2-40B4-BE49-F238E27FC236}">
                <a16:creationId xmlns:a16="http://schemas.microsoft.com/office/drawing/2014/main" id="{0FADCB72-8D81-0B12-A581-5CE7E47FEB44}"/>
              </a:ext>
            </a:extLst>
          </p:cNvPr>
          <p:cNvSpPr>
            <a:spLocks noGrp="1"/>
          </p:cNvSpPr>
          <p:nvPr>
            <p:ph type="sldNum" sz="quarter" idx="12"/>
          </p:nvPr>
        </p:nvSpPr>
        <p:spPr/>
        <p:txBody>
          <a:bodyPr/>
          <a:lstStyle/>
          <a:p>
            <a:fld id="{34383868-E559-44A2-8723-2AD16F25E96A}" type="slidenum">
              <a:rPr lang="zh-CN" altLang="en-US" smtClean="0"/>
              <a:t>17</a:t>
            </a:fld>
            <a:endParaRPr lang="zh-CN" altLang="en-US"/>
          </a:p>
        </p:txBody>
      </p:sp>
    </p:spTree>
    <p:extLst>
      <p:ext uri="{BB962C8B-B14F-4D97-AF65-F5344CB8AC3E}">
        <p14:creationId xmlns:p14="http://schemas.microsoft.com/office/powerpoint/2010/main" val="110235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A6486-DC76-8077-380B-F637070BD753}"/>
              </a:ext>
            </a:extLst>
          </p:cNvPr>
          <p:cNvSpPr>
            <a:spLocks noGrp="1"/>
          </p:cNvSpPr>
          <p:nvPr>
            <p:ph type="title"/>
          </p:nvPr>
        </p:nvSpPr>
        <p:spPr/>
        <p:txBody>
          <a:bodyPr/>
          <a:lstStyle/>
          <a:p>
            <a:r>
              <a:rPr lang="en-US" altLang="zh-CN" dirty="0"/>
              <a:t>1 </a:t>
            </a:r>
            <a:r>
              <a:rPr lang="zh-CN" altLang="en-US" dirty="0"/>
              <a:t>群体与个体表现 </a:t>
            </a:r>
            <a:r>
              <a:rPr lang="en-US" altLang="zh-CN" dirty="0"/>
              <a:t>– </a:t>
            </a:r>
            <a:r>
              <a:rPr lang="zh-CN" altLang="en-US" dirty="0"/>
              <a:t>总结</a:t>
            </a:r>
          </a:p>
        </p:txBody>
      </p:sp>
      <p:sp>
        <p:nvSpPr>
          <p:cNvPr id="3" name="内容占位符 2">
            <a:extLst>
              <a:ext uri="{FF2B5EF4-FFF2-40B4-BE49-F238E27FC236}">
                <a16:creationId xmlns:a16="http://schemas.microsoft.com/office/drawing/2014/main" id="{7F09D8D9-EF4C-90DB-4D67-E8C66DB38C83}"/>
              </a:ext>
            </a:extLst>
          </p:cNvPr>
          <p:cNvSpPr>
            <a:spLocks noGrp="1"/>
          </p:cNvSpPr>
          <p:nvPr>
            <p:ph idx="1"/>
          </p:nvPr>
        </p:nvSpPr>
        <p:spPr/>
        <p:txBody>
          <a:bodyPr/>
          <a:lstStyle/>
          <a:p>
            <a:r>
              <a:rPr lang="en-US" altLang="zh-CN" dirty="0"/>
              <a:t>1.1 </a:t>
            </a:r>
            <a:r>
              <a:rPr lang="zh-CN" altLang="en-US" dirty="0"/>
              <a:t>社会促进 </a:t>
            </a:r>
            <a:r>
              <a:rPr lang="en-US" altLang="zh-CN" dirty="0"/>
              <a:t>– </a:t>
            </a:r>
            <a:r>
              <a:rPr lang="zh-CN" altLang="en-US" dirty="0"/>
              <a:t>他人的在场引发唤起，进而强化支配性的行为反应</a:t>
            </a:r>
            <a:endParaRPr lang="en-US" altLang="zh-CN" dirty="0"/>
          </a:p>
          <a:p>
            <a:endParaRPr lang="en-US" altLang="zh-CN" dirty="0"/>
          </a:p>
          <a:p>
            <a:r>
              <a:rPr lang="en-US" altLang="zh-CN" dirty="0"/>
              <a:t>1.2 </a:t>
            </a:r>
            <a:r>
              <a:rPr lang="zh-CN" altLang="en-US" dirty="0"/>
              <a:t>社会懈怠 </a:t>
            </a:r>
            <a:r>
              <a:rPr lang="en-US" altLang="zh-CN" dirty="0"/>
              <a:t>– </a:t>
            </a:r>
            <a:r>
              <a:rPr lang="zh-CN" altLang="en-US" dirty="0"/>
              <a:t>群体的努力被集体评估时，个体可能减少努力投入</a:t>
            </a:r>
          </a:p>
        </p:txBody>
      </p:sp>
      <p:sp>
        <p:nvSpPr>
          <p:cNvPr id="4" name="灯片编号占位符 3">
            <a:extLst>
              <a:ext uri="{FF2B5EF4-FFF2-40B4-BE49-F238E27FC236}">
                <a16:creationId xmlns:a16="http://schemas.microsoft.com/office/drawing/2014/main" id="{8BE69AFF-6108-2528-3347-AA2E73F4D9DA}"/>
              </a:ext>
            </a:extLst>
          </p:cNvPr>
          <p:cNvSpPr>
            <a:spLocks noGrp="1"/>
          </p:cNvSpPr>
          <p:nvPr>
            <p:ph type="sldNum" sz="quarter" idx="12"/>
          </p:nvPr>
        </p:nvSpPr>
        <p:spPr/>
        <p:txBody>
          <a:bodyPr/>
          <a:lstStyle/>
          <a:p>
            <a:fld id="{34383868-E559-44A2-8723-2AD16F25E96A}" type="slidenum">
              <a:rPr lang="zh-CN" altLang="en-US" smtClean="0"/>
              <a:t>18</a:t>
            </a:fld>
            <a:endParaRPr lang="zh-CN" altLang="en-US"/>
          </a:p>
        </p:txBody>
      </p:sp>
    </p:spTree>
    <p:extLst>
      <p:ext uri="{BB962C8B-B14F-4D97-AF65-F5344CB8AC3E}">
        <p14:creationId xmlns:p14="http://schemas.microsoft.com/office/powerpoint/2010/main" val="4166968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69D1B-AE1D-3E80-EA57-767ED1F204CF}"/>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EE238EE8-089C-80A1-BA20-33458BAECF5F}"/>
              </a:ext>
            </a:extLst>
          </p:cNvPr>
          <p:cNvSpPr>
            <a:spLocks noGrp="1"/>
          </p:cNvSpPr>
          <p:nvPr>
            <p:ph idx="1"/>
          </p:nvPr>
        </p:nvSpPr>
        <p:spPr/>
        <p:txBody>
          <a:bodyPr>
            <a:normAutofit/>
          </a:bodyPr>
          <a:lstStyle/>
          <a:p>
            <a:r>
              <a:rPr lang="en-US" altLang="zh-CN" dirty="0">
                <a:solidFill>
                  <a:schemeClr val="tx1"/>
                </a:solidFill>
              </a:rPr>
              <a:t>1 </a:t>
            </a:r>
            <a:r>
              <a:rPr lang="zh-CN" altLang="en-US" dirty="0">
                <a:solidFill>
                  <a:schemeClr val="tx1"/>
                </a:solidFill>
              </a:rPr>
              <a:t>群体与个体表现</a:t>
            </a:r>
            <a:endParaRPr lang="en-US" altLang="zh-CN" dirty="0">
              <a:solidFill>
                <a:schemeClr val="tx1"/>
              </a:solidFill>
            </a:endParaRPr>
          </a:p>
          <a:p>
            <a:endParaRPr lang="en-US" altLang="zh-CN" b="1" dirty="0">
              <a:solidFill>
                <a:srgbClr val="FF0000"/>
              </a:solidFill>
            </a:endParaRPr>
          </a:p>
          <a:p>
            <a:r>
              <a:rPr lang="en-US" altLang="zh-CN" b="1" dirty="0">
                <a:solidFill>
                  <a:srgbClr val="FF0000"/>
                </a:solidFill>
              </a:rPr>
              <a:t>2 </a:t>
            </a:r>
            <a:r>
              <a:rPr lang="zh-CN" altLang="en-US" b="1" dirty="0">
                <a:solidFill>
                  <a:srgbClr val="FF0000"/>
                </a:solidFill>
              </a:rPr>
              <a:t>去个体化</a:t>
            </a:r>
            <a:endParaRPr lang="en-US" altLang="zh-CN" b="1" dirty="0">
              <a:solidFill>
                <a:srgbClr val="FF0000"/>
              </a:solidFill>
            </a:endParaRPr>
          </a:p>
          <a:p>
            <a:endParaRPr lang="en-US" altLang="zh-CN" dirty="0"/>
          </a:p>
          <a:p>
            <a:r>
              <a:rPr lang="en-US" altLang="zh-CN" dirty="0">
                <a:solidFill>
                  <a:schemeClr val="tx1"/>
                </a:solidFill>
              </a:rPr>
              <a:t>3 </a:t>
            </a:r>
            <a:r>
              <a:rPr lang="zh-CN" altLang="en-US" dirty="0">
                <a:solidFill>
                  <a:schemeClr val="tx1"/>
                </a:solidFill>
              </a:rPr>
              <a:t>群体决策</a:t>
            </a:r>
            <a:endParaRPr lang="en-US" altLang="zh-CN" dirty="0"/>
          </a:p>
          <a:p>
            <a:endParaRPr lang="zh-CN" altLang="en-US" dirty="0"/>
          </a:p>
        </p:txBody>
      </p:sp>
      <p:sp>
        <p:nvSpPr>
          <p:cNvPr id="4" name="灯片编号占位符 3">
            <a:extLst>
              <a:ext uri="{FF2B5EF4-FFF2-40B4-BE49-F238E27FC236}">
                <a16:creationId xmlns:a16="http://schemas.microsoft.com/office/drawing/2014/main" id="{39105823-3560-3CDE-07E8-4C7F3479C212}"/>
              </a:ext>
            </a:extLst>
          </p:cNvPr>
          <p:cNvSpPr>
            <a:spLocks noGrp="1"/>
          </p:cNvSpPr>
          <p:nvPr>
            <p:ph type="sldNum" sz="quarter" idx="12"/>
          </p:nvPr>
        </p:nvSpPr>
        <p:spPr/>
        <p:txBody>
          <a:bodyPr/>
          <a:lstStyle/>
          <a:p>
            <a:fld id="{34383868-E559-44A2-8723-2AD16F25E96A}" type="slidenum">
              <a:rPr lang="zh-CN" altLang="en-US" smtClean="0"/>
              <a:t>19</a:t>
            </a:fld>
            <a:endParaRPr lang="zh-CN" altLang="en-US"/>
          </a:p>
        </p:txBody>
      </p:sp>
    </p:spTree>
    <p:extLst>
      <p:ext uri="{BB962C8B-B14F-4D97-AF65-F5344CB8AC3E}">
        <p14:creationId xmlns:p14="http://schemas.microsoft.com/office/powerpoint/2010/main" val="2906943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3A373AC-29C2-D115-470C-C047176BA919}"/>
              </a:ext>
            </a:extLst>
          </p:cNvPr>
          <p:cNvSpPr/>
          <p:nvPr/>
        </p:nvSpPr>
        <p:spPr>
          <a:xfrm>
            <a:off x="-32044" y="-29095"/>
            <a:ext cx="12224044" cy="68870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4B420304-4438-FDD6-0FC3-ECDE548B425F}"/>
              </a:ext>
            </a:extLst>
          </p:cNvPr>
          <p:cNvSpPr>
            <a:spLocks noGrp="1"/>
          </p:cNvSpPr>
          <p:nvPr>
            <p:ph type="sldNum" sz="quarter" idx="12"/>
          </p:nvPr>
        </p:nvSpPr>
        <p:spPr/>
        <p:txBody>
          <a:bodyPr/>
          <a:lstStyle/>
          <a:p>
            <a:fld id="{34383868-E559-44A2-8723-2AD16F25E96A}" type="slidenum">
              <a:rPr lang="zh-CN" altLang="en-US" smtClean="0"/>
              <a:t>2</a:t>
            </a:fld>
            <a:endParaRPr lang="zh-CN" altLang="en-US"/>
          </a:p>
        </p:txBody>
      </p:sp>
      <p:pic>
        <p:nvPicPr>
          <p:cNvPr id="1026" name="Picture 2" descr="Gustave Le Bon - Libertas">
            <a:extLst>
              <a:ext uri="{FF2B5EF4-FFF2-40B4-BE49-F238E27FC236}">
                <a16:creationId xmlns:a16="http://schemas.microsoft.com/office/drawing/2014/main" id="{6E1477EA-2369-BBE8-5C03-95F20DA124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26" r="-141" b="-424"/>
          <a:stretch/>
        </p:blipFill>
        <p:spPr bwMode="auto">
          <a:xfrm>
            <a:off x="-31662" y="-29096"/>
            <a:ext cx="6536372" cy="688709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E37CB42-6AAD-93D6-EA96-C766F0496967}"/>
              </a:ext>
            </a:extLst>
          </p:cNvPr>
          <p:cNvSpPr txBox="1"/>
          <p:nvPr/>
        </p:nvSpPr>
        <p:spPr>
          <a:xfrm>
            <a:off x="767449" y="6217391"/>
            <a:ext cx="5026522" cy="523220"/>
          </a:xfrm>
          <a:prstGeom prst="rect">
            <a:avLst/>
          </a:prstGeom>
          <a:solidFill>
            <a:schemeClr val="bg1">
              <a:alpha val="50000"/>
            </a:schemeClr>
          </a:solidFill>
        </p:spPr>
        <p:txBody>
          <a:bodyPr wrap="square" rtlCol="0">
            <a:spAutoFit/>
          </a:bodyPr>
          <a:lstStyle/>
          <a:p>
            <a:pPr algn="ctr"/>
            <a:r>
              <a:rPr lang="en-US" altLang="zh-CN" sz="2800" b="1" dirty="0"/>
              <a:t>Gustave Le Bon</a:t>
            </a:r>
            <a:r>
              <a:rPr lang="zh-CN" altLang="en-US" sz="2800" b="1" dirty="0"/>
              <a:t>（</a:t>
            </a:r>
            <a:r>
              <a:rPr lang="en-US" altLang="zh-CN" sz="2800" b="1" dirty="0"/>
              <a:t>1841-1931</a:t>
            </a:r>
            <a:r>
              <a:rPr lang="zh-CN" altLang="en-US" sz="2800" b="1" dirty="0"/>
              <a:t>）</a:t>
            </a:r>
          </a:p>
        </p:txBody>
      </p:sp>
      <p:pic>
        <p:nvPicPr>
          <p:cNvPr id="1030" name="Picture 6" descr="乌合之众 | 产品经理导航">
            <a:extLst>
              <a:ext uri="{FF2B5EF4-FFF2-40B4-BE49-F238E27FC236}">
                <a16:creationId xmlns:a16="http://schemas.microsoft.com/office/drawing/2014/main" id="{04A2A330-8B6E-57E8-8F24-FE2661C60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309"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16765DE-C2BB-123E-35C4-47B4233FF206}"/>
              </a:ext>
            </a:extLst>
          </p:cNvPr>
          <p:cNvSpPr/>
          <p:nvPr/>
        </p:nvSpPr>
        <p:spPr>
          <a:xfrm>
            <a:off x="6667309" y="3632661"/>
            <a:ext cx="5369700" cy="2144684"/>
          </a:xfrm>
          <a:prstGeom prst="rect">
            <a:avLst/>
          </a:prstGeom>
          <a:solidFill>
            <a:schemeClr val="bg1">
              <a:alpha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2903DFE-B22C-FF33-1F7D-79120022DE7F}"/>
              </a:ext>
            </a:extLst>
          </p:cNvPr>
          <p:cNvSpPr txBox="1"/>
          <p:nvPr/>
        </p:nvSpPr>
        <p:spPr>
          <a:xfrm>
            <a:off x="6903899" y="3735507"/>
            <a:ext cx="4981904" cy="1938992"/>
          </a:xfrm>
          <a:prstGeom prst="rect">
            <a:avLst/>
          </a:prstGeom>
          <a:noFill/>
        </p:spPr>
        <p:txBody>
          <a:bodyPr wrap="square" rtlCol="0">
            <a:spAutoFit/>
          </a:bodyPr>
          <a:lstStyle/>
          <a:p>
            <a:r>
              <a:rPr lang="zh-CN" altLang="en-US" sz="2000" b="1" dirty="0">
                <a:latin typeface="华文楷体" panose="02010600040101010101" pitchFamily="2" charset="-122"/>
                <a:ea typeface="华文楷体" panose="02010600040101010101" pitchFamily="2" charset="-122"/>
              </a:rPr>
              <a:t>“大多数时候的我们都是理性的，知道是非善恶，也知道趋利避害。然而这种理性，只存在于我们作为独立的个体时。只要我们加入了某个群体，上述的行为能力与制约作用就会随之消失，我们会被带入一种完全失去理性意识的状态</a:t>
            </a:r>
            <a:r>
              <a:rPr lang="en-US" altLang="zh-CN" sz="2000" b="1" dirty="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05865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F8797-A069-7858-96E9-22C35DC82170}"/>
              </a:ext>
            </a:extLst>
          </p:cNvPr>
          <p:cNvSpPr>
            <a:spLocks noGrp="1"/>
          </p:cNvSpPr>
          <p:nvPr>
            <p:ph type="title"/>
          </p:nvPr>
        </p:nvSpPr>
        <p:spPr/>
        <p:txBody>
          <a:bodyPr/>
          <a:lstStyle/>
          <a:p>
            <a:r>
              <a:rPr lang="en-US" altLang="zh-CN" dirty="0"/>
              <a:t>2 </a:t>
            </a:r>
            <a:r>
              <a:rPr lang="zh-CN" altLang="en-US" dirty="0"/>
              <a:t>去个体化</a:t>
            </a:r>
          </a:p>
        </p:txBody>
      </p:sp>
      <p:sp>
        <p:nvSpPr>
          <p:cNvPr id="3" name="内容占位符 2">
            <a:extLst>
              <a:ext uri="{FF2B5EF4-FFF2-40B4-BE49-F238E27FC236}">
                <a16:creationId xmlns:a16="http://schemas.microsoft.com/office/drawing/2014/main" id="{0357C9C1-245C-1D67-D685-845FA1385F06}"/>
              </a:ext>
            </a:extLst>
          </p:cNvPr>
          <p:cNvSpPr>
            <a:spLocks noGrp="1"/>
          </p:cNvSpPr>
          <p:nvPr>
            <p:ph idx="1"/>
          </p:nvPr>
        </p:nvSpPr>
        <p:spPr/>
        <p:txBody>
          <a:bodyPr/>
          <a:lstStyle/>
          <a:p>
            <a:r>
              <a:rPr lang="en-US" altLang="zh-CN" dirty="0"/>
              <a:t>2.1 </a:t>
            </a:r>
            <a:r>
              <a:rPr lang="zh-CN" altLang="en-US" dirty="0"/>
              <a:t>去个体化及其影响因素</a:t>
            </a:r>
            <a:endParaRPr lang="en-US" altLang="zh-CN" dirty="0"/>
          </a:p>
          <a:p>
            <a:endParaRPr lang="en-US" altLang="zh-CN" dirty="0"/>
          </a:p>
          <a:p>
            <a:r>
              <a:rPr lang="en-US" altLang="zh-CN" dirty="0"/>
              <a:t>2.2 </a:t>
            </a:r>
            <a:r>
              <a:rPr lang="zh-CN" altLang="en-US" dirty="0"/>
              <a:t>自我意识与去个体化</a:t>
            </a:r>
          </a:p>
        </p:txBody>
      </p:sp>
      <p:sp>
        <p:nvSpPr>
          <p:cNvPr id="4" name="灯片编号占位符 3">
            <a:extLst>
              <a:ext uri="{FF2B5EF4-FFF2-40B4-BE49-F238E27FC236}">
                <a16:creationId xmlns:a16="http://schemas.microsoft.com/office/drawing/2014/main" id="{754DD605-832F-9666-34AC-9E5EA086E853}"/>
              </a:ext>
            </a:extLst>
          </p:cNvPr>
          <p:cNvSpPr>
            <a:spLocks noGrp="1"/>
          </p:cNvSpPr>
          <p:nvPr>
            <p:ph type="sldNum" sz="quarter" idx="12"/>
          </p:nvPr>
        </p:nvSpPr>
        <p:spPr/>
        <p:txBody>
          <a:bodyPr/>
          <a:lstStyle/>
          <a:p>
            <a:fld id="{34383868-E559-44A2-8723-2AD16F25E96A}" type="slidenum">
              <a:rPr lang="zh-CN" altLang="en-US" smtClean="0"/>
              <a:t>20</a:t>
            </a:fld>
            <a:endParaRPr lang="zh-CN" altLang="en-US"/>
          </a:p>
        </p:txBody>
      </p:sp>
    </p:spTree>
    <p:extLst>
      <p:ext uri="{BB962C8B-B14F-4D97-AF65-F5344CB8AC3E}">
        <p14:creationId xmlns:p14="http://schemas.microsoft.com/office/powerpoint/2010/main" val="407402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E89B1-979B-1F0C-7528-10CDA7671CE6}"/>
              </a:ext>
            </a:extLst>
          </p:cNvPr>
          <p:cNvSpPr>
            <a:spLocks noGrp="1"/>
          </p:cNvSpPr>
          <p:nvPr>
            <p:ph type="title"/>
          </p:nvPr>
        </p:nvSpPr>
        <p:spPr/>
        <p:txBody>
          <a:bodyPr/>
          <a:lstStyle/>
          <a:p>
            <a:r>
              <a:rPr lang="en-US" altLang="zh-CN" dirty="0"/>
              <a:t>2.1</a:t>
            </a:r>
            <a:r>
              <a:rPr lang="zh-CN" altLang="en-US" dirty="0"/>
              <a:t>去个体化及其影响因素</a:t>
            </a:r>
          </a:p>
        </p:txBody>
      </p:sp>
      <p:sp>
        <p:nvSpPr>
          <p:cNvPr id="3" name="内容占位符 2">
            <a:extLst>
              <a:ext uri="{FF2B5EF4-FFF2-40B4-BE49-F238E27FC236}">
                <a16:creationId xmlns:a16="http://schemas.microsoft.com/office/drawing/2014/main" id="{D8A2F67C-5E7A-DE87-FC07-420BC219DD7C}"/>
              </a:ext>
            </a:extLst>
          </p:cNvPr>
          <p:cNvSpPr>
            <a:spLocks noGrp="1"/>
          </p:cNvSpPr>
          <p:nvPr>
            <p:ph idx="1"/>
          </p:nvPr>
        </p:nvSpPr>
        <p:spPr>
          <a:xfrm>
            <a:off x="676657" y="2011680"/>
            <a:ext cx="7380666" cy="3766185"/>
          </a:xfrm>
        </p:spPr>
        <p:txBody>
          <a:bodyPr/>
          <a:lstStyle/>
          <a:p>
            <a:r>
              <a:rPr lang="zh-CN" altLang="en-US" dirty="0"/>
              <a:t>去个体化（</a:t>
            </a:r>
            <a:r>
              <a:rPr lang="en-US" altLang="zh-CN" dirty="0"/>
              <a:t>deindividuation</a:t>
            </a:r>
            <a:r>
              <a:rPr lang="zh-CN" altLang="en-US" dirty="0"/>
              <a:t>）：个体身处于群体中时，自我意识和评价顾虑丧失，进而做出平时不会做出的行为</a:t>
            </a:r>
            <a:endParaRPr lang="en-US" altLang="zh-CN" dirty="0"/>
          </a:p>
          <a:p>
            <a:pPr lvl="1"/>
            <a:r>
              <a:rPr lang="en-US" altLang="zh-CN" dirty="0"/>
              <a:t>- </a:t>
            </a:r>
            <a:r>
              <a:rPr lang="zh-CN" altLang="en-US" dirty="0"/>
              <a:t>由</a:t>
            </a:r>
            <a:r>
              <a:rPr lang="en-US" altLang="zh-CN" dirty="0"/>
              <a:t>Festinger</a:t>
            </a:r>
            <a:r>
              <a:rPr lang="zh-CN" altLang="en-US" dirty="0"/>
              <a:t>等人在</a:t>
            </a:r>
            <a:r>
              <a:rPr lang="en-US" altLang="zh-CN" dirty="0"/>
              <a:t>1952</a:t>
            </a:r>
            <a:r>
              <a:rPr lang="zh-CN" altLang="en-US" dirty="0"/>
              <a:t>年提出</a:t>
            </a:r>
          </a:p>
        </p:txBody>
      </p:sp>
      <p:sp>
        <p:nvSpPr>
          <p:cNvPr id="4" name="灯片编号占位符 3">
            <a:extLst>
              <a:ext uri="{FF2B5EF4-FFF2-40B4-BE49-F238E27FC236}">
                <a16:creationId xmlns:a16="http://schemas.microsoft.com/office/drawing/2014/main" id="{965848EC-B7F8-325F-2306-8A2F19B34521}"/>
              </a:ext>
            </a:extLst>
          </p:cNvPr>
          <p:cNvSpPr>
            <a:spLocks noGrp="1"/>
          </p:cNvSpPr>
          <p:nvPr>
            <p:ph type="sldNum" sz="quarter" idx="12"/>
          </p:nvPr>
        </p:nvSpPr>
        <p:spPr/>
        <p:txBody>
          <a:bodyPr/>
          <a:lstStyle/>
          <a:p>
            <a:fld id="{34383868-E559-44A2-8723-2AD16F25E96A}" type="slidenum">
              <a:rPr lang="zh-CN" altLang="en-US" smtClean="0"/>
              <a:t>21</a:t>
            </a:fld>
            <a:endParaRPr lang="zh-CN" altLang="en-US"/>
          </a:p>
        </p:txBody>
      </p:sp>
      <p:pic>
        <p:nvPicPr>
          <p:cNvPr id="5" name="图片 4">
            <a:extLst>
              <a:ext uri="{FF2B5EF4-FFF2-40B4-BE49-F238E27FC236}">
                <a16:creationId xmlns:a16="http://schemas.microsoft.com/office/drawing/2014/main" id="{3D22BBB6-98A0-3508-12E9-3AFB2B099937}"/>
              </a:ext>
            </a:extLst>
          </p:cNvPr>
          <p:cNvPicPr>
            <a:picLocks noChangeAspect="1"/>
          </p:cNvPicPr>
          <p:nvPr/>
        </p:nvPicPr>
        <p:blipFill>
          <a:blip r:embed="rId2"/>
          <a:stretch>
            <a:fillRect/>
          </a:stretch>
        </p:blipFill>
        <p:spPr>
          <a:xfrm>
            <a:off x="10015855" y="1084027"/>
            <a:ext cx="1285461" cy="1721795"/>
          </a:xfrm>
          <a:prstGeom prst="rect">
            <a:avLst/>
          </a:prstGeom>
        </p:spPr>
      </p:pic>
      <p:sp>
        <p:nvSpPr>
          <p:cNvPr id="6" name="文本框 5">
            <a:extLst>
              <a:ext uri="{FF2B5EF4-FFF2-40B4-BE49-F238E27FC236}">
                <a16:creationId xmlns:a16="http://schemas.microsoft.com/office/drawing/2014/main" id="{68C95704-A0DE-1810-26ED-13E03F85A7B6}"/>
              </a:ext>
            </a:extLst>
          </p:cNvPr>
          <p:cNvSpPr txBox="1"/>
          <p:nvPr/>
        </p:nvSpPr>
        <p:spPr>
          <a:xfrm>
            <a:off x="9338420" y="2841606"/>
            <a:ext cx="2741930" cy="645160"/>
          </a:xfrm>
          <a:prstGeom prst="rect">
            <a:avLst/>
          </a:prstGeom>
          <a:noFill/>
        </p:spPr>
        <p:txBody>
          <a:bodyPr wrap="square" rtlCol="0">
            <a:spAutoFit/>
          </a:bodyPr>
          <a:lstStyle/>
          <a:p>
            <a:pPr algn="ctr"/>
            <a:r>
              <a:rPr lang="en-US" altLang="zh-CN" dirty="0"/>
              <a:t>Leon Festinger</a:t>
            </a:r>
          </a:p>
          <a:p>
            <a:pPr algn="ctr"/>
            <a:r>
              <a:rPr lang="en-US" altLang="zh-CN" dirty="0"/>
              <a:t>(1919-1989)</a:t>
            </a:r>
          </a:p>
        </p:txBody>
      </p:sp>
      <p:pic>
        <p:nvPicPr>
          <p:cNvPr id="8" name="图片 7">
            <a:extLst>
              <a:ext uri="{FF2B5EF4-FFF2-40B4-BE49-F238E27FC236}">
                <a16:creationId xmlns:a16="http://schemas.microsoft.com/office/drawing/2014/main" id="{52D7CDC5-ED80-58E4-487B-52F4215BBA00}"/>
              </a:ext>
            </a:extLst>
          </p:cNvPr>
          <p:cNvPicPr>
            <a:picLocks noChangeAspect="1"/>
          </p:cNvPicPr>
          <p:nvPr/>
        </p:nvPicPr>
        <p:blipFill>
          <a:blip r:embed="rId3"/>
          <a:stretch>
            <a:fillRect/>
          </a:stretch>
        </p:blipFill>
        <p:spPr>
          <a:xfrm>
            <a:off x="284858" y="3749978"/>
            <a:ext cx="4090296" cy="2337312"/>
          </a:xfrm>
          <a:prstGeom prst="rect">
            <a:avLst/>
          </a:prstGeom>
        </p:spPr>
      </p:pic>
      <p:pic>
        <p:nvPicPr>
          <p:cNvPr id="9" name="图片 8">
            <a:extLst>
              <a:ext uri="{FF2B5EF4-FFF2-40B4-BE49-F238E27FC236}">
                <a16:creationId xmlns:a16="http://schemas.microsoft.com/office/drawing/2014/main" id="{D5B1090C-3BD6-3F31-3117-8B53D534A853}"/>
              </a:ext>
            </a:extLst>
          </p:cNvPr>
          <p:cNvPicPr>
            <a:picLocks noChangeAspect="1"/>
          </p:cNvPicPr>
          <p:nvPr/>
        </p:nvPicPr>
        <p:blipFill>
          <a:blip r:embed="rId4"/>
          <a:stretch>
            <a:fillRect/>
          </a:stretch>
        </p:blipFill>
        <p:spPr>
          <a:xfrm>
            <a:off x="4576085" y="3749978"/>
            <a:ext cx="4090296" cy="2337312"/>
          </a:xfrm>
          <a:prstGeom prst="rect">
            <a:avLst/>
          </a:prstGeom>
        </p:spPr>
      </p:pic>
      <p:pic>
        <p:nvPicPr>
          <p:cNvPr id="10" name="图片 9">
            <a:extLst>
              <a:ext uri="{FF2B5EF4-FFF2-40B4-BE49-F238E27FC236}">
                <a16:creationId xmlns:a16="http://schemas.microsoft.com/office/drawing/2014/main" id="{95ECCF78-1C7C-D537-F330-7CA3CA377C36}"/>
              </a:ext>
            </a:extLst>
          </p:cNvPr>
          <p:cNvPicPr>
            <a:picLocks noChangeAspect="1"/>
          </p:cNvPicPr>
          <p:nvPr/>
        </p:nvPicPr>
        <p:blipFill>
          <a:blip r:embed="rId5"/>
          <a:stretch>
            <a:fillRect/>
          </a:stretch>
        </p:blipFill>
        <p:spPr>
          <a:xfrm>
            <a:off x="8883374" y="3749978"/>
            <a:ext cx="2334512" cy="2334512"/>
          </a:xfrm>
          <a:prstGeom prst="rect">
            <a:avLst/>
          </a:prstGeom>
        </p:spPr>
      </p:pic>
    </p:spTree>
    <p:extLst>
      <p:ext uri="{BB962C8B-B14F-4D97-AF65-F5344CB8AC3E}">
        <p14:creationId xmlns:p14="http://schemas.microsoft.com/office/powerpoint/2010/main" val="2985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67363-90FD-1719-3C41-D162B735AFC4}"/>
              </a:ext>
            </a:extLst>
          </p:cNvPr>
          <p:cNvSpPr>
            <a:spLocks noGrp="1"/>
          </p:cNvSpPr>
          <p:nvPr>
            <p:ph type="title"/>
          </p:nvPr>
        </p:nvSpPr>
        <p:spPr/>
        <p:txBody>
          <a:bodyPr/>
          <a:lstStyle/>
          <a:p>
            <a:r>
              <a:rPr lang="zh-CN" altLang="en-US" dirty="0"/>
              <a:t>影响因素</a:t>
            </a:r>
          </a:p>
        </p:txBody>
      </p:sp>
      <p:sp>
        <p:nvSpPr>
          <p:cNvPr id="3" name="内容占位符 2">
            <a:extLst>
              <a:ext uri="{FF2B5EF4-FFF2-40B4-BE49-F238E27FC236}">
                <a16:creationId xmlns:a16="http://schemas.microsoft.com/office/drawing/2014/main" id="{3D70FA1C-DEF2-59A4-22A9-103E34CD9C09}"/>
              </a:ext>
            </a:extLst>
          </p:cNvPr>
          <p:cNvSpPr>
            <a:spLocks noGrp="1"/>
          </p:cNvSpPr>
          <p:nvPr>
            <p:ph idx="1"/>
          </p:nvPr>
        </p:nvSpPr>
        <p:spPr/>
        <p:txBody>
          <a:bodyPr/>
          <a:lstStyle/>
          <a:p>
            <a:r>
              <a:rPr lang="zh-CN" altLang="en-US" dirty="0"/>
              <a:t>群体规模</a:t>
            </a:r>
            <a:endParaRPr lang="en-US" altLang="zh-CN" dirty="0"/>
          </a:p>
          <a:p>
            <a:endParaRPr lang="en-US" altLang="zh-CN" dirty="0"/>
          </a:p>
          <a:p>
            <a:r>
              <a:rPr lang="zh-CN" altLang="en-US" dirty="0"/>
              <a:t>匿名性</a:t>
            </a:r>
            <a:endParaRPr lang="en-US" altLang="zh-CN" dirty="0"/>
          </a:p>
          <a:p>
            <a:endParaRPr lang="en-US" altLang="zh-CN" dirty="0"/>
          </a:p>
          <a:p>
            <a:r>
              <a:rPr lang="zh-CN" altLang="en-US" dirty="0"/>
              <a:t>唤起</a:t>
            </a:r>
          </a:p>
        </p:txBody>
      </p:sp>
      <p:sp>
        <p:nvSpPr>
          <p:cNvPr id="4" name="灯片编号占位符 3">
            <a:extLst>
              <a:ext uri="{FF2B5EF4-FFF2-40B4-BE49-F238E27FC236}">
                <a16:creationId xmlns:a16="http://schemas.microsoft.com/office/drawing/2014/main" id="{13279F75-661A-5519-CEA7-71065C7EFFC7}"/>
              </a:ext>
            </a:extLst>
          </p:cNvPr>
          <p:cNvSpPr>
            <a:spLocks noGrp="1"/>
          </p:cNvSpPr>
          <p:nvPr>
            <p:ph type="sldNum" sz="quarter" idx="12"/>
          </p:nvPr>
        </p:nvSpPr>
        <p:spPr/>
        <p:txBody>
          <a:bodyPr/>
          <a:lstStyle/>
          <a:p>
            <a:fld id="{34383868-E559-44A2-8723-2AD16F25E96A}" type="slidenum">
              <a:rPr lang="zh-CN" altLang="en-US" smtClean="0"/>
              <a:t>22</a:t>
            </a:fld>
            <a:endParaRPr lang="zh-CN" altLang="en-US"/>
          </a:p>
        </p:txBody>
      </p:sp>
    </p:spTree>
    <p:extLst>
      <p:ext uri="{BB962C8B-B14F-4D97-AF65-F5344CB8AC3E}">
        <p14:creationId xmlns:p14="http://schemas.microsoft.com/office/powerpoint/2010/main" val="2031777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101A3-142D-8086-C2C6-6DBB57B23585}"/>
              </a:ext>
            </a:extLst>
          </p:cNvPr>
          <p:cNvSpPr>
            <a:spLocks noGrp="1"/>
          </p:cNvSpPr>
          <p:nvPr>
            <p:ph type="title"/>
          </p:nvPr>
        </p:nvSpPr>
        <p:spPr/>
        <p:txBody>
          <a:bodyPr/>
          <a:lstStyle/>
          <a:p>
            <a:r>
              <a:rPr lang="zh-CN" altLang="en-US" dirty="0"/>
              <a:t>群体规模与去个体化</a:t>
            </a:r>
          </a:p>
        </p:txBody>
      </p:sp>
      <p:sp>
        <p:nvSpPr>
          <p:cNvPr id="3" name="内容占位符 2">
            <a:extLst>
              <a:ext uri="{FF2B5EF4-FFF2-40B4-BE49-F238E27FC236}">
                <a16:creationId xmlns:a16="http://schemas.microsoft.com/office/drawing/2014/main" id="{D4A1A0E8-32C7-9F19-26BF-D5014AB86034}"/>
              </a:ext>
            </a:extLst>
          </p:cNvPr>
          <p:cNvSpPr>
            <a:spLocks noGrp="1"/>
          </p:cNvSpPr>
          <p:nvPr>
            <p:ph idx="1"/>
          </p:nvPr>
        </p:nvSpPr>
        <p:spPr>
          <a:xfrm>
            <a:off x="676656" y="2011680"/>
            <a:ext cx="5949431" cy="3766185"/>
          </a:xfrm>
        </p:spPr>
        <p:txBody>
          <a:bodyPr/>
          <a:lstStyle/>
          <a:p>
            <a:r>
              <a:rPr lang="zh-CN" altLang="en-US" dirty="0"/>
              <a:t>群体规模越大，去个体化的可能性越高</a:t>
            </a:r>
            <a:endParaRPr lang="en-US" altLang="zh-CN" dirty="0"/>
          </a:p>
          <a:p>
            <a:endParaRPr lang="en-US" altLang="zh-CN" dirty="0"/>
          </a:p>
          <a:p>
            <a:r>
              <a:rPr lang="en-US" altLang="zh-CN" dirty="0"/>
              <a:t>Mann (1981)</a:t>
            </a:r>
            <a:r>
              <a:rPr lang="zh-CN" altLang="en-US" dirty="0"/>
              <a:t> 分析了</a:t>
            </a:r>
            <a:r>
              <a:rPr lang="en-US" altLang="zh-CN" dirty="0"/>
              <a:t>21</a:t>
            </a:r>
            <a:r>
              <a:rPr lang="zh-CN" altLang="en-US" dirty="0"/>
              <a:t>起高空坠落自杀事件的报纸报导，其中</a:t>
            </a:r>
            <a:r>
              <a:rPr lang="en-US" altLang="zh-CN" dirty="0"/>
              <a:t>10</a:t>
            </a:r>
            <a:r>
              <a:rPr lang="zh-CN" altLang="en-US" dirty="0"/>
              <a:t>起出现了围观群众起哄的情况，发现围观人数在</a:t>
            </a:r>
            <a:r>
              <a:rPr lang="en-US" altLang="zh-CN" dirty="0"/>
              <a:t>300</a:t>
            </a:r>
            <a:r>
              <a:rPr lang="zh-CN" altLang="en-US" dirty="0"/>
              <a:t>人以上时，起哄几率更高</a:t>
            </a:r>
          </a:p>
        </p:txBody>
      </p:sp>
      <p:sp>
        <p:nvSpPr>
          <p:cNvPr id="4" name="灯片编号占位符 3">
            <a:extLst>
              <a:ext uri="{FF2B5EF4-FFF2-40B4-BE49-F238E27FC236}">
                <a16:creationId xmlns:a16="http://schemas.microsoft.com/office/drawing/2014/main" id="{93012C07-53D7-CABD-AD47-030F02AE21A9}"/>
              </a:ext>
            </a:extLst>
          </p:cNvPr>
          <p:cNvSpPr>
            <a:spLocks noGrp="1"/>
          </p:cNvSpPr>
          <p:nvPr>
            <p:ph type="sldNum" sz="quarter" idx="12"/>
          </p:nvPr>
        </p:nvSpPr>
        <p:spPr/>
        <p:txBody>
          <a:bodyPr/>
          <a:lstStyle/>
          <a:p>
            <a:fld id="{34383868-E559-44A2-8723-2AD16F25E96A}" type="slidenum">
              <a:rPr lang="zh-CN" altLang="en-US" smtClean="0"/>
              <a:t>23</a:t>
            </a:fld>
            <a:endParaRPr lang="zh-CN" altLang="en-US"/>
          </a:p>
        </p:txBody>
      </p:sp>
      <p:pic>
        <p:nvPicPr>
          <p:cNvPr id="5" name="图片 4">
            <a:extLst>
              <a:ext uri="{FF2B5EF4-FFF2-40B4-BE49-F238E27FC236}">
                <a16:creationId xmlns:a16="http://schemas.microsoft.com/office/drawing/2014/main" id="{E8DF416B-5F98-06E6-8DA1-D93D34A012E9}"/>
              </a:ext>
            </a:extLst>
          </p:cNvPr>
          <p:cNvPicPr>
            <a:picLocks noChangeAspect="1"/>
          </p:cNvPicPr>
          <p:nvPr/>
        </p:nvPicPr>
        <p:blipFill rotWithShape="1">
          <a:blip r:embed="rId2"/>
          <a:srcRect l="22427" r="26054"/>
          <a:stretch/>
        </p:blipFill>
        <p:spPr>
          <a:xfrm>
            <a:off x="7770191" y="1022183"/>
            <a:ext cx="3913809" cy="4341065"/>
          </a:xfrm>
          <a:prstGeom prst="rect">
            <a:avLst/>
          </a:prstGeom>
        </p:spPr>
      </p:pic>
    </p:spTree>
    <p:extLst>
      <p:ext uri="{BB962C8B-B14F-4D97-AF65-F5344CB8AC3E}">
        <p14:creationId xmlns:p14="http://schemas.microsoft.com/office/powerpoint/2010/main" val="52448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FEA42-F68F-AD46-588E-3C9D4F6A478E}"/>
              </a:ext>
            </a:extLst>
          </p:cNvPr>
          <p:cNvSpPr>
            <a:spLocks noGrp="1"/>
          </p:cNvSpPr>
          <p:nvPr>
            <p:ph type="title"/>
          </p:nvPr>
        </p:nvSpPr>
        <p:spPr/>
        <p:txBody>
          <a:bodyPr/>
          <a:lstStyle/>
          <a:p>
            <a:r>
              <a:rPr lang="zh-CN" altLang="en-US" dirty="0"/>
              <a:t>匿名性与去个体化</a:t>
            </a:r>
          </a:p>
        </p:txBody>
      </p:sp>
      <p:sp>
        <p:nvSpPr>
          <p:cNvPr id="3" name="内容占位符 2">
            <a:extLst>
              <a:ext uri="{FF2B5EF4-FFF2-40B4-BE49-F238E27FC236}">
                <a16:creationId xmlns:a16="http://schemas.microsoft.com/office/drawing/2014/main" id="{024BC7BC-A351-A6BF-EE5A-4E0935AA0CBA}"/>
              </a:ext>
            </a:extLst>
          </p:cNvPr>
          <p:cNvSpPr>
            <a:spLocks noGrp="1"/>
          </p:cNvSpPr>
          <p:nvPr>
            <p:ph idx="1"/>
          </p:nvPr>
        </p:nvSpPr>
        <p:spPr>
          <a:xfrm>
            <a:off x="676656" y="2011680"/>
            <a:ext cx="5883169" cy="3766185"/>
          </a:xfrm>
        </p:spPr>
        <p:txBody>
          <a:bodyPr/>
          <a:lstStyle/>
          <a:p>
            <a:r>
              <a:rPr lang="zh-CN" altLang="en-US" dirty="0"/>
              <a:t>当个体的身份无法被识别时，去个体化倾向个更强</a:t>
            </a:r>
            <a:endParaRPr lang="en-US" altLang="zh-CN" dirty="0"/>
          </a:p>
          <a:p>
            <a:endParaRPr lang="en-US" altLang="zh-CN" dirty="0"/>
          </a:p>
          <a:p>
            <a:r>
              <a:rPr lang="en-US" altLang="zh-CN" dirty="0"/>
              <a:t>Zimbardo (1970)</a:t>
            </a:r>
            <a:r>
              <a:rPr lang="zh-CN" altLang="en-US" dirty="0"/>
              <a:t>：女性被试身穿隐藏身份的服饰时，相比于佩戴名牌时，对另一女性施加电击的时长提升一倍</a:t>
            </a:r>
          </a:p>
        </p:txBody>
      </p:sp>
      <p:sp>
        <p:nvSpPr>
          <p:cNvPr id="4" name="灯片编号占位符 3">
            <a:extLst>
              <a:ext uri="{FF2B5EF4-FFF2-40B4-BE49-F238E27FC236}">
                <a16:creationId xmlns:a16="http://schemas.microsoft.com/office/drawing/2014/main" id="{FBF3756C-92C6-203C-3BAE-11D64F7DF3C7}"/>
              </a:ext>
            </a:extLst>
          </p:cNvPr>
          <p:cNvSpPr>
            <a:spLocks noGrp="1"/>
          </p:cNvSpPr>
          <p:nvPr>
            <p:ph type="sldNum" sz="quarter" idx="12"/>
          </p:nvPr>
        </p:nvSpPr>
        <p:spPr/>
        <p:txBody>
          <a:bodyPr/>
          <a:lstStyle/>
          <a:p>
            <a:fld id="{34383868-E559-44A2-8723-2AD16F25E96A}" type="slidenum">
              <a:rPr lang="zh-CN" altLang="en-US" smtClean="0"/>
              <a:t>24</a:t>
            </a:fld>
            <a:endParaRPr lang="zh-CN" altLang="en-US"/>
          </a:p>
        </p:txBody>
      </p:sp>
      <p:pic>
        <p:nvPicPr>
          <p:cNvPr id="8" name="图片 7">
            <a:extLst>
              <a:ext uri="{FF2B5EF4-FFF2-40B4-BE49-F238E27FC236}">
                <a16:creationId xmlns:a16="http://schemas.microsoft.com/office/drawing/2014/main" id="{AC88E20E-C26C-088E-242E-C6185C5D2622}"/>
              </a:ext>
            </a:extLst>
          </p:cNvPr>
          <p:cNvPicPr>
            <a:picLocks noChangeAspect="1"/>
          </p:cNvPicPr>
          <p:nvPr/>
        </p:nvPicPr>
        <p:blipFill>
          <a:blip r:embed="rId2"/>
          <a:stretch>
            <a:fillRect/>
          </a:stretch>
        </p:blipFill>
        <p:spPr>
          <a:xfrm>
            <a:off x="7053375" y="1933843"/>
            <a:ext cx="4587634" cy="2640836"/>
          </a:xfrm>
          <a:prstGeom prst="rect">
            <a:avLst/>
          </a:prstGeom>
        </p:spPr>
      </p:pic>
    </p:spTree>
    <p:extLst>
      <p:ext uri="{BB962C8B-B14F-4D97-AF65-F5344CB8AC3E}">
        <p14:creationId xmlns:p14="http://schemas.microsoft.com/office/powerpoint/2010/main" val="744266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F12160-E6E4-FF61-ED0C-E5365BF3DB73}"/>
              </a:ext>
            </a:extLst>
          </p:cNvPr>
          <p:cNvSpPr>
            <a:spLocks noGrp="1"/>
          </p:cNvSpPr>
          <p:nvPr>
            <p:ph type="title"/>
          </p:nvPr>
        </p:nvSpPr>
        <p:spPr/>
        <p:txBody>
          <a:bodyPr/>
          <a:lstStyle/>
          <a:p>
            <a:r>
              <a:rPr lang="zh-CN" altLang="en-US" dirty="0"/>
              <a:t>儿童的去个体化</a:t>
            </a:r>
          </a:p>
        </p:txBody>
      </p:sp>
      <p:sp>
        <p:nvSpPr>
          <p:cNvPr id="3" name="内容占位符 2">
            <a:extLst>
              <a:ext uri="{FF2B5EF4-FFF2-40B4-BE49-F238E27FC236}">
                <a16:creationId xmlns:a16="http://schemas.microsoft.com/office/drawing/2014/main" id="{ECF6A30D-843A-BF8A-1A6E-BFDDFF864BC9}"/>
              </a:ext>
            </a:extLst>
          </p:cNvPr>
          <p:cNvSpPr>
            <a:spLocks noGrp="1"/>
          </p:cNvSpPr>
          <p:nvPr>
            <p:ph idx="1"/>
          </p:nvPr>
        </p:nvSpPr>
        <p:spPr>
          <a:xfrm>
            <a:off x="676657" y="2011680"/>
            <a:ext cx="6086370" cy="3766185"/>
          </a:xfrm>
        </p:spPr>
        <p:txBody>
          <a:bodyPr/>
          <a:lstStyle/>
          <a:p>
            <a:r>
              <a:rPr lang="en-US" altLang="zh-CN" dirty="0"/>
              <a:t>Diener et al. (1976)</a:t>
            </a:r>
            <a:r>
              <a:rPr lang="zh-CN" altLang="en-US" dirty="0"/>
              <a:t>：万圣节时观察了西雅图市</a:t>
            </a:r>
            <a:r>
              <a:rPr lang="en-US" altLang="zh-CN" dirty="0"/>
              <a:t>1352</a:t>
            </a:r>
            <a:r>
              <a:rPr lang="zh-CN" altLang="en-US" dirty="0"/>
              <a:t>名儿童的</a:t>
            </a:r>
            <a:r>
              <a:rPr lang="en-US" altLang="zh-CN" dirty="0"/>
              <a:t>trick-or-treat</a:t>
            </a:r>
            <a:r>
              <a:rPr lang="zh-CN" altLang="en-US" dirty="0"/>
              <a:t>行为</a:t>
            </a:r>
            <a:endParaRPr lang="en-US" altLang="zh-CN" dirty="0"/>
          </a:p>
          <a:p>
            <a:endParaRPr lang="en-US" altLang="zh-CN" dirty="0"/>
          </a:p>
          <a:p>
            <a:pPr lvl="1"/>
            <a:r>
              <a:rPr lang="en-US" altLang="zh-CN" dirty="0"/>
              <a:t>- </a:t>
            </a:r>
            <a:r>
              <a:rPr lang="zh-CN" altLang="en-US" dirty="0"/>
              <a:t>孩子敲门时，主试让孩子自取一块糖果</a:t>
            </a:r>
            <a:endParaRPr lang="en-US" altLang="zh-CN" dirty="0"/>
          </a:p>
          <a:p>
            <a:pPr lvl="1"/>
            <a:endParaRPr lang="en-US" altLang="zh-CN" dirty="0"/>
          </a:p>
          <a:p>
            <a:pPr lvl="1"/>
            <a:r>
              <a:rPr lang="en-US" altLang="zh-CN" dirty="0"/>
              <a:t>- </a:t>
            </a:r>
            <a:r>
              <a:rPr lang="zh-CN" altLang="en-US" dirty="0"/>
              <a:t>当孩子成群结队时，有两倍的概率拿更多的糖果</a:t>
            </a:r>
            <a:endParaRPr lang="en-US" altLang="zh-CN" dirty="0"/>
          </a:p>
          <a:p>
            <a:pPr lvl="1"/>
            <a:endParaRPr lang="en-US" altLang="zh-CN" dirty="0"/>
          </a:p>
          <a:p>
            <a:pPr lvl="1"/>
            <a:r>
              <a:rPr lang="en-US" altLang="zh-CN" dirty="0"/>
              <a:t>- </a:t>
            </a:r>
            <a:r>
              <a:rPr lang="zh-CN" altLang="en-US" dirty="0"/>
              <a:t>如果孩子被问及姓名和住址，则多拿糖果的几率下降一半</a:t>
            </a:r>
          </a:p>
        </p:txBody>
      </p:sp>
      <p:sp>
        <p:nvSpPr>
          <p:cNvPr id="4" name="灯片编号占位符 3">
            <a:extLst>
              <a:ext uri="{FF2B5EF4-FFF2-40B4-BE49-F238E27FC236}">
                <a16:creationId xmlns:a16="http://schemas.microsoft.com/office/drawing/2014/main" id="{8EE2F088-0DDF-B472-3679-86E4C3330209}"/>
              </a:ext>
            </a:extLst>
          </p:cNvPr>
          <p:cNvSpPr>
            <a:spLocks noGrp="1"/>
          </p:cNvSpPr>
          <p:nvPr>
            <p:ph type="sldNum" sz="quarter" idx="12"/>
          </p:nvPr>
        </p:nvSpPr>
        <p:spPr/>
        <p:txBody>
          <a:bodyPr/>
          <a:lstStyle/>
          <a:p>
            <a:fld id="{34383868-E559-44A2-8723-2AD16F25E96A}" type="slidenum">
              <a:rPr lang="zh-CN" altLang="en-US" smtClean="0"/>
              <a:t>25</a:t>
            </a:fld>
            <a:endParaRPr lang="zh-CN" altLang="en-US"/>
          </a:p>
        </p:txBody>
      </p:sp>
      <p:pic>
        <p:nvPicPr>
          <p:cNvPr id="8" name="图片 7">
            <a:extLst>
              <a:ext uri="{FF2B5EF4-FFF2-40B4-BE49-F238E27FC236}">
                <a16:creationId xmlns:a16="http://schemas.microsoft.com/office/drawing/2014/main" id="{E4ED27CB-3CEE-1781-32B8-D67F727687AC}"/>
              </a:ext>
            </a:extLst>
          </p:cNvPr>
          <p:cNvPicPr>
            <a:picLocks noChangeAspect="1"/>
          </p:cNvPicPr>
          <p:nvPr/>
        </p:nvPicPr>
        <p:blipFill>
          <a:blip r:embed="rId2"/>
          <a:stretch>
            <a:fillRect/>
          </a:stretch>
        </p:blipFill>
        <p:spPr>
          <a:xfrm>
            <a:off x="6933062" y="3204244"/>
            <a:ext cx="5168350" cy="3215862"/>
          </a:xfrm>
          <a:prstGeom prst="rect">
            <a:avLst/>
          </a:prstGeom>
        </p:spPr>
      </p:pic>
      <p:pic>
        <p:nvPicPr>
          <p:cNvPr id="10" name="图片 9">
            <a:extLst>
              <a:ext uri="{FF2B5EF4-FFF2-40B4-BE49-F238E27FC236}">
                <a16:creationId xmlns:a16="http://schemas.microsoft.com/office/drawing/2014/main" id="{6ED498F5-4423-56C4-B5D0-599F6981CB6C}"/>
              </a:ext>
            </a:extLst>
          </p:cNvPr>
          <p:cNvPicPr>
            <a:picLocks noChangeAspect="1"/>
          </p:cNvPicPr>
          <p:nvPr/>
        </p:nvPicPr>
        <p:blipFill>
          <a:blip r:embed="rId3"/>
          <a:stretch>
            <a:fillRect/>
          </a:stretch>
        </p:blipFill>
        <p:spPr>
          <a:xfrm>
            <a:off x="6932684" y="187206"/>
            <a:ext cx="5168728" cy="2953559"/>
          </a:xfrm>
          <a:prstGeom prst="rect">
            <a:avLst/>
          </a:prstGeom>
        </p:spPr>
      </p:pic>
    </p:spTree>
    <p:extLst>
      <p:ext uri="{BB962C8B-B14F-4D97-AF65-F5344CB8AC3E}">
        <p14:creationId xmlns:p14="http://schemas.microsoft.com/office/powerpoint/2010/main" val="2929952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0E8C2-CE7F-2E59-8165-828AA6AFD0B2}"/>
              </a:ext>
            </a:extLst>
          </p:cNvPr>
          <p:cNvSpPr>
            <a:spLocks noGrp="1"/>
          </p:cNvSpPr>
          <p:nvPr>
            <p:ph type="title"/>
          </p:nvPr>
        </p:nvSpPr>
        <p:spPr/>
        <p:txBody>
          <a:bodyPr/>
          <a:lstStyle/>
          <a:p>
            <a:r>
              <a:rPr lang="zh-CN" altLang="en-US" dirty="0"/>
              <a:t>匿名性与线上去个体化</a:t>
            </a:r>
          </a:p>
        </p:txBody>
      </p:sp>
      <p:sp>
        <p:nvSpPr>
          <p:cNvPr id="3" name="内容占位符 2">
            <a:extLst>
              <a:ext uri="{FF2B5EF4-FFF2-40B4-BE49-F238E27FC236}">
                <a16:creationId xmlns:a16="http://schemas.microsoft.com/office/drawing/2014/main" id="{B1607B0B-F640-9C52-8901-3BF5C5621578}"/>
              </a:ext>
            </a:extLst>
          </p:cNvPr>
          <p:cNvSpPr>
            <a:spLocks noGrp="1"/>
          </p:cNvSpPr>
          <p:nvPr>
            <p:ph idx="1"/>
          </p:nvPr>
        </p:nvSpPr>
        <p:spPr>
          <a:xfrm>
            <a:off x="676657" y="2011680"/>
            <a:ext cx="5485604" cy="3766185"/>
          </a:xfrm>
        </p:spPr>
        <p:txBody>
          <a:bodyPr/>
          <a:lstStyle/>
          <a:p>
            <a:r>
              <a:rPr lang="zh-CN" altLang="en-US" dirty="0"/>
              <a:t>互联网上，许多时候用户的身份是匿名的，这可能导致更多的去个体化</a:t>
            </a:r>
            <a:endParaRPr lang="en-US" altLang="zh-CN" dirty="0"/>
          </a:p>
          <a:p>
            <a:endParaRPr lang="en-US" altLang="zh-CN" dirty="0"/>
          </a:p>
          <a:p>
            <a:r>
              <a:rPr lang="en-US" altLang="zh-CN" dirty="0"/>
              <a:t>Shen et al. (2020)</a:t>
            </a:r>
            <a:r>
              <a:rPr lang="zh-CN" altLang="en-US" dirty="0"/>
              <a:t>：</a:t>
            </a:r>
            <a:r>
              <a:rPr lang="en-US" altLang="zh-CN" dirty="0"/>
              <a:t>《</a:t>
            </a:r>
            <a:r>
              <a:rPr lang="zh-CN" altLang="en-US" dirty="0"/>
              <a:t>坦克世界</a:t>
            </a:r>
            <a:r>
              <a:rPr lang="en-US" altLang="zh-CN" dirty="0"/>
              <a:t>》</a:t>
            </a:r>
            <a:r>
              <a:rPr lang="zh-CN" altLang="en-US" dirty="0"/>
              <a:t>（</a:t>
            </a:r>
            <a:r>
              <a:rPr lang="en-US" altLang="zh-CN" dirty="0"/>
              <a:t>World</a:t>
            </a:r>
            <a:r>
              <a:rPr lang="zh-CN" altLang="en-US" dirty="0"/>
              <a:t> </a:t>
            </a:r>
            <a:r>
              <a:rPr lang="en-US" altLang="zh-CN" dirty="0"/>
              <a:t>of Tanks</a:t>
            </a:r>
            <a:r>
              <a:rPr lang="zh-CN" altLang="en-US" dirty="0"/>
              <a:t>）玩家倾向于与队友一起辱骂其它玩家</a:t>
            </a:r>
            <a:endParaRPr lang="en-US" altLang="zh-CN" dirty="0"/>
          </a:p>
        </p:txBody>
      </p:sp>
      <p:sp>
        <p:nvSpPr>
          <p:cNvPr id="4" name="灯片编号占位符 3">
            <a:extLst>
              <a:ext uri="{FF2B5EF4-FFF2-40B4-BE49-F238E27FC236}">
                <a16:creationId xmlns:a16="http://schemas.microsoft.com/office/drawing/2014/main" id="{5D46F6E7-B058-B95F-66DD-7B53345D0D30}"/>
              </a:ext>
            </a:extLst>
          </p:cNvPr>
          <p:cNvSpPr>
            <a:spLocks noGrp="1"/>
          </p:cNvSpPr>
          <p:nvPr>
            <p:ph type="sldNum" sz="quarter" idx="12"/>
          </p:nvPr>
        </p:nvSpPr>
        <p:spPr/>
        <p:txBody>
          <a:bodyPr/>
          <a:lstStyle/>
          <a:p>
            <a:fld id="{34383868-E559-44A2-8723-2AD16F25E96A}" type="slidenum">
              <a:rPr lang="zh-CN" altLang="en-US" smtClean="0"/>
              <a:t>26</a:t>
            </a:fld>
            <a:endParaRPr lang="zh-CN" altLang="en-US"/>
          </a:p>
        </p:txBody>
      </p:sp>
      <p:pic>
        <p:nvPicPr>
          <p:cNvPr id="5" name="图片 4">
            <a:extLst>
              <a:ext uri="{FF2B5EF4-FFF2-40B4-BE49-F238E27FC236}">
                <a16:creationId xmlns:a16="http://schemas.microsoft.com/office/drawing/2014/main" id="{C2D13876-B698-EE02-56A9-2895C870BABF}"/>
              </a:ext>
            </a:extLst>
          </p:cNvPr>
          <p:cNvPicPr>
            <a:picLocks noChangeAspect="1"/>
          </p:cNvPicPr>
          <p:nvPr/>
        </p:nvPicPr>
        <p:blipFill>
          <a:blip r:embed="rId2"/>
          <a:stretch>
            <a:fillRect/>
          </a:stretch>
        </p:blipFill>
        <p:spPr>
          <a:xfrm>
            <a:off x="7082242" y="2011680"/>
            <a:ext cx="4057374" cy="4057374"/>
          </a:xfrm>
          <a:prstGeom prst="rect">
            <a:avLst/>
          </a:prstGeom>
        </p:spPr>
      </p:pic>
    </p:spTree>
    <p:extLst>
      <p:ext uri="{BB962C8B-B14F-4D97-AF65-F5344CB8AC3E}">
        <p14:creationId xmlns:p14="http://schemas.microsoft.com/office/powerpoint/2010/main" val="1763339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3AB62-347E-6FCF-282D-431EDE73DA0E}"/>
              </a:ext>
            </a:extLst>
          </p:cNvPr>
          <p:cNvSpPr>
            <a:spLocks noGrp="1"/>
          </p:cNvSpPr>
          <p:nvPr>
            <p:ph type="title"/>
          </p:nvPr>
        </p:nvSpPr>
        <p:spPr/>
        <p:txBody>
          <a:bodyPr/>
          <a:lstStyle/>
          <a:p>
            <a:r>
              <a:rPr lang="zh-CN" altLang="en-US" dirty="0"/>
              <a:t>唤起与去个体化</a:t>
            </a:r>
          </a:p>
        </p:txBody>
      </p:sp>
      <p:sp>
        <p:nvSpPr>
          <p:cNvPr id="3" name="内容占位符 2">
            <a:extLst>
              <a:ext uri="{FF2B5EF4-FFF2-40B4-BE49-F238E27FC236}">
                <a16:creationId xmlns:a16="http://schemas.microsoft.com/office/drawing/2014/main" id="{65E84BA6-833F-C68C-C310-7E4B07B6E9FC}"/>
              </a:ext>
            </a:extLst>
          </p:cNvPr>
          <p:cNvSpPr>
            <a:spLocks noGrp="1"/>
          </p:cNvSpPr>
          <p:nvPr>
            <p:ph idx="1"/>
          </p:nvPr>
        </p:nvSpPr>
        <p:spPr>
          <a:xfrm>
            <a:off x="676657" y="2011680"/>
            <a:ext cx="5558642" cy="3766185"/>
          </a:xfrm>
        </p:spPr>
        <p:txBody>
          <a:bodyPr/>
          <a:lstStyle/>
          <a:p>
            <a:r>
              <a:rPr lang="zh-CN" altLang="en-US" dirty="0"/>
              <a:t>群体可能做出一些集体行为，提升成员的唤起度，进而导致更强的去个体化</a:t>
            </a:r>
            <a:endParaRPr lang="en-US" altLang="zh-CN" dirty="0"/>
          </a:p>
          <a:p>
            <a:endParaRPr lang="en-US" altLang="zh-CN" dirty="0"/>
          </a:p>
          <a:p>
            <a:r>
              <a:rPr lang="en-US" altLang="zh-CN" dirty="0"/>
              <a:t>Diener (1976;</a:t>
            </a:r>
            <a:r>
              <a:rPr lang="zh-CN" altLang="en-US" dirty="0"/>
              <a:t> </a:t>
            </a:r>
            <a:r>
              <a:rPr lang="en-US" altLang="zh-CN" dirty="0"/>
              <a:t>1979)</a:t>
            </a:r>
            <a:r>
              <a:rPr lang="zh-CN" altLang="en-US" dirty="0"/>
              <a:t> ：群体扔石头或集体唱歌，会导致接下来发生更多的去抑制行为</a:t>
            </a:r>
          </a:p>
        </p:txBody>
      </p:sp>
      <p:sp>
        <p:nvSpPr>
          <p:cNvPr id="4" name="灯片编号占位符 3">
            <a:extLst>
              <a:ext uri="{FF2B5EF4-FFF2-40B4-BE49-F238E27FC236}">
                <a16:creationId xmlns:a16="http://schemas.microsoft.com/office/drawing/2014/main" id="{ABC018B7-9630-B18C-A825-BADB019B3DD0}"/>
              </a:ext>
            </a:extLst>
          </p:cNvPr>
          <p:cNvSpPr>
            <a:spLocks noGrp="1"/>
          </p:cNvSpPr>
          <p:nvPr>
            <p:ph type="sldNum" sz="quarter" idx="12"/>
          </p:nvPr>
        </p:nvSpPr>
        <p:spPr/>
        <p:txBody>
          <a:bodyPr/>
          <a:lstStyle/>
          <a:p>
            <a:fld id="{34383868-E559-44A2-8723-2AD16F25E96A}" type="slidenum">
              <a:rPr lang="zh-CN" altLang="en-US" smtClean="0"/>
              <a:t>27</a:t>
            </a:fld>
            <a:endParaRPr lang="zh-CN" altLang="en-US"/>
          </a:p>
        </p:txBody>
      </p:sp>
      <p:pic>
        <p:nvPicPr>
          <p:cNvPr id="5" name="图片 4">
            <a:extLst>
              <a:ext uri="{FF2B5EF4-FFF2-40B4-BE49-F238E27FC236}">
                <a16:creationId xmlns:a16="http://schemas.microsoft.com/office/drawing/2014/main" id="{9B326503-74A1-263B-E333-B286247F7B66}"/>
              </a:ext>
            </a:extLst>
          </p:cNvPr>
          <p:cNvPicPr>
            <a:picLocks noChangeAspect="1"/>
          </p:cNvPicPr>
          <p:nvPr/>
        </p:nvPicPr>
        <p:blipFill rotWithShape="1">
          <a:blip r:embed="rId2"/>
          <a:srcRect l="13440" r="13015"/>
          <a:stretch/>
        </p:blipFill>
        <p:spPr>
          <a:xfrm>
            <a:off x="6591128" y="1638473"/>
            <a:ext cx="5338073" cy="4147522"/>
          </a:xfrm>
          <a:prstGeom prst="rect">
            <a:avLst/>
          </a:prstGeom>
        </p:spPr>
      </p:pic>
    </p:spTree>
    <p:extLst>
      <p:ext uri="{BB962C8B-B14F-4D97-AF65-F5344CB8AC3E}">
        <p14:creationId xmlns:p14="http://schemas.microsoft.com/office/powerpoint/2010/main" val="4289750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6AC27-A9DD-3905-E9AC-5E2E56C090FE}"/>
              </a:ext>
            </a:extLst>
          </p:cNvPr>
          <p:cNvSpPr>
            <a:spLocks noGrp="1"/>
          </p:cNvSpPr>
          <p:nvPr>
            <p:ph type="title"/>
          </p:nvPr>
        </p:nvSpPr>
        <p:spPr/>
        <p:txBody>
          <a:bodyPr/>
          <a:lstStyle/>
          <a:p>
            <a:r>
              <a:rPr lang="en-US" altLang="zh-CN" dirty="0"/>
              <a:t>2.2 </a:t>
            </a:r>
            <a:r>
              <a:rPr lang="zh-CN" altLang="en-US" dirty="0"/>
              <a:t>自我意识与去个体化</a:t>
            </a:r>
          </a:p>
        </p:txBody>
      </p:sp>
      <p:sp>
        <p:nvSpPr>
          <p:cNvPr id="3" name="内容占位符 2">
            <a:extLst>
              <a:ext uri="{FF2B5EF4-FFF2-40B4-BE49-F238E27FC236}">
                <a16:creationId xmlns:a16="http://schemas.microsoft.com/office/drawing/2014/main" id="{FDCF658B-2CF1-BC41-A03A-7F59657EA39A}"/>
              </a:ext>
            </a:extLst>
          </p:cNvPr>
          <p:cNvSpPr>
            <a:spLocks noGrp="1"/>
          </p:cNvSpPr>
          <p:nvPr>
            <p:ph idx="1"/>
          </p:nvPr>
        </p:nvSpPr>
        <p:spPr>
          <a:xfrm>
            <a:off x="676656" y="2011680"/>
            <a:ext cx="6369603" cy="3766185"/>
          </a:xfrm>
        </p:spPr>
        <p:txBody>
          <a:bodyPr/>
          <a:lstStyle/>
          <a:p>
            <a:r>
              <a:rPr lang="zh-CN" altLang="en-US" dirty="0"/>
              <a:t>自我意识（</a:t>
            </a:r>
            <a:r>
              <a:rPr lang="en-US" altLang="zh-CN" dirty="0"/>
              <a:t>self-awareness</a:t>
            </a:r>
            <a:r>
              <a:rPr lang="zh-CN" altLang="en-US" dirty="0"/>
              <a:t>）：个体对自身高度关注的状态，去个体化的反面</a:t>
            </a:r>
            <a:endParaRPr lang="en-US" altLang="zh-CN" dirty="0"/>
          </a:p>
          <a:p>
            <a:endParaRPr lang="en-US" altLang="zh-CN" dirty="0"/>
          </a:p>
          <a:p>
            <a:r>
              <a:rPr lang="zh-CN" altLang="en-US" dirty="0"/>
              <a:t>自我意识状态可以提升自控力</a:t>
            </a:r>
            <a:endParaRPr lang="en-US" altLang="zh-CN" dirty="0"/>
          </a:p>
          <a:p>
            <a:endParaRPr lang="en-US" altLang="zh-CN" dirty="0"/>
          </a:p>
          <a:p>
            <a:r>
              <a:rPr lang="zh-CN" altLang="en-US" dirty="0"/>
              <a:t>诱发自我意识的实验操作：镜子或相机镜头</a:t>
            </a:r>
          </a:p>
        </p:txBody>
      </p:sp>
      <p:sp>
        <p:nvSpPr>
          <p:cNvPr id="4" name="灯片编号占位符 3">
            <a:extLst>
              <a:ext uri="{FF2B5EF4-FFF2-40B4-BE49-F238E27FC236}">
                <a16:creationId xmlns:a16="http://schemas.microsoft.com/office/drawing/2014/main" id="{2DE23EA2-F22A-8DA7-E904-62A36B23B0AC}"/>
              </a:ext>
            </a:extLst>
          </p:cNvPr>
          <p:cNvSpPr>
            <a:spLocks noGrp="1"/>
          </p:cNvSpPr>
          <p:nvPr>
            <p:ph type="sldNum" sz="quarter" idx="12"/>
          </p:nvPr>
        </p:nvSpPr>
        <p:spPr/>
        <p:txBody>
          <a:bodyPr/>
          <a:lstStyle/>
          <a:p>
            <a:fld id="{34383868-E559-44A2-8723-2AD16F25E96A}" type="slidenum">
              <a:rPr lang="zh-CN" altLang="en-US" smtClean="0"/>
              <a:t>28</a:t>
            </a:fld>
            <a:endParaRPr lang="zh-CN" altLang="en-US"/>
          </a:p>
        </p:txBody>
      </p:sp>
      <p:pic>
        <p:nvPicPr>
          <p:cNvPr id="5" name="图片 4">
            <a:extLst>
              <a:ext uri="{FF2B5EF4-FFF2-40B4-BE49-F238E27FC236}">
                <a16:creationId xmlns:a16="http://schemas.microsoft.com/office/drawing/2014/main" id="{893E39AE-1AF8-5226-DC1E-C48A33466BDF}"/>
              </a:ext>
            </a:extLst>
          </p:cNvPr>
          <p:cNvPicPr>
            <a:picLocks noChangeAspect="1"/>
          </p:cNvPicPr>
          <p:nvPr/>
        </p:nvPicPr>
        <p:blipFill rotWithShape="1">
          <a:blip r:embed="rId2"/>
          <a:srcRect t="10741" b="20722"/>
          <a:stretch/>
        </p:blipFill>
        <p:spPr>
          <a:xfrm>
            <a:off x="7853082" y="2011680"/>
            <a:ext cx="3382451" cy="4056909"/>
          </a:xfrm>
          <a:prstGeom prst="rect">
            <a:avLst/>
          </a:prstGeom>
        </p:spPr>
      </p:pic>
    </p:spTree>
    <p:extLst>
      <p:ext uri="{BB962C8B-B14F-4D97-AF65-F5344CB8AC3E}">
        <p14:creationId xmlns:p14="http://schemas.microsoft.com/office/powerpoint/2010/main" val="1211018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D2F86-4173-016D-1AEA-3C4B496A18BC}"/>
              </a:ext>
            </a:extLst>
          </p:cNvPr>
          <p:cNvSpPr>
            <a:spLocks noGrp="1"/>
          </p:cNvSpPr>
          <p:nvPr>
            <p:ph type="title"/>
          </p:nvPr>
        </p:nvSpPr>
        <p:spPr/>
        <p:txBody>
          <a:bodyPr/>
          <a:lstStyle/>
          <a:p>
            <a:r>
              <a:rPr lang="zh-CN" altLang="en-US" dirty="0"/>
              <a:t>实验证据</a:t>
            </a:r>
          </a:p>
        </p:txBody>
      </p:sp>
      <p:sp>
        <p:nvSpPr>
          <p:cNvPr id="3" name="内容占位符 2">
            <a:extLst>
              <a:ext uri="{FF2B5EF4-FFF2-40B4-BE49-F238E27FC236}">
                <a16:creationId xmlns:a16="http://schemas.microsoft.com/office/drawing/2014/main" id="{BBD5F090-12D1-9183-3FF5-8F842BB601F8}"/>
              </a:ext>
            </a:extLst>
          </p:cNvPr>
          <p:cNvSpPr>
            <a:spLocks noGrp="1"/>
          </p:cNvSpPr>
          <p:nvPr>
            <p:ph idx="1"/>
          </p:nvPr>
        </p:nvSpPr>
        <p:spPr/>
        <p:txBody>
          <a:bodyPr/>
          <a:lstStyle/>
          <a:p>
            <a:r>
              <a:rPr lang="en-US" altLang="zh-CN" dirty="0"/>
              <a:t>Diener &amp; </a:t>
            </a:r>
            <a:r>
              <a:rPr lang="en-US" altLang="zh-CN" dirty="0" err="1"/>
              <a:t>Wallbom</a:t>
            </a:r>
            <a:r>
              <a:rPr lang="en-US" altLang="zh-CN" dirty="0"/>
              <a:t> (1976)</a:t>
            </a:r>
            <a:r>
              <a:rPr lang="zh-CN" altLang="en-US" dirty="0"/>
              <a:t>：被试完成时限</a:t>
            </a:r>
            <a:r>
              <a:rPr lang="en-US" altLang="zh-CN" dirty="0"/>
              <a:t>5</a:t>
            </a:r>
            <a:r>
              <a:rPr lang="zh-CN" altLang="en-US" dirty="0"/>
              <a:t>分钟的解字迷任务，故意留下机会让他们可以通过作弊拥有更多时间完成</a:t>
            </a:r>
            <a:endParaRPr lang="en-US" altLang="zh-CN" dirty="0"/>
          </a:p>
          <a:p>
            <a:endParaRPr lang="en-US" altLang="zh-CN" dirty="0"/>
          </a:p>
          <a:p>
            <a:r>
              <a:rPr lang="zh-CN" altLang="en-US" dirty="0"/>
              <a:t>实验条件</a:t>
            </a:r>
            <a:endParaRPr lang="en-US" altLang="zh-CN" dirty="0"/>
          </a:p>
          <a:p>
            <a:pPr lvl="1"/>
            <a:r>
              <a:rPr lang="en-US" altLang="zh-CN" dirty="0"/>
              <a:t>- </a:t>
            </a:r>
            <a:r>
              <a:rPr lang="zh-CN" altLang="en-US" dirty="0"/>
              <a:t>自我意识组：被试坐在镜子前，听自己的录音</a:t>
            </a:r>
            <a:endParaRPr lang="en-US" altLang="zh-CN" dirty="0"/>
          </a:p>
          <a:p>
            <a:pPr lvl="1"/>
            <a:r>
              <a:rPr lang="en-US" altLang="zh-CN" dirty="0"/>
              <a:t>- </a:t>
            </a:r>
            <a:r>
              <a:rPr lang="zh-CN" altLang="en-US" dirty="0"/>
              <a:t>对照组：被试坐在镜子旁边，听别人的录音</a:t>
            </a:r>
            <a:endParaRPr lang="en-US" altLang="zh-CN" dirty="0"/>
          </a:p>
          <a:p>
            <a:pPr lvl="1"/>
            <a:endParaRPr lang="en-US" altLang="zh-CN" dirty="0"/>
          </a:p>
          <a:p>
            <a:r>
              <a:rPr lang="zh-CN" altLang="en-US" dirty="0"/>
              <a:t>结果：自我意识组作弊率仅</a:t>
            </a:r>
            <a:r>
              <a:rPr lang="en-US" altLang="zh-CN" dirty="0"/>
              <a:t>7%</a:t>
            </a:r>
            <a:r>
              <a:rPr lang="zh-CN" altLang="en-US" dirty="0"/>
              <a:t>（</a:t>
            </a:r>
            <a:r>
              <a:rPr lang="en-US" altLang="zh-CN" dirty="0"/>
              <a:t>1</a:t>
            </a:r>
            <a:r>
              <a:rPr lang="zh-CN" altLang="en-US" dirty="0"/>
              <a:t>个人），对照组作弊率（</a:t>
            </a:r>
            <a:r>
              <a:rPr lang="en-US" altLang="zh-CN" dirty="0"/>
              <a:t>71%</a:t>
            </a:r>
            <a:r>
              <a:rPr lang="zh-CN" altLang="en-US" dirty="0"/>
              <a:t>）</a:t>
            </a:r>
            <a:endParaRPr lang="en-US" altLang="zh-CN" dirty="0"/>
          </a:p>
        </p:txBody>
      </p:sp>
      <p:sp>
        <p:nvSpPr>
          <p:cNvPr id="4" name="灯片编号占位符 3">
            <a:extLst>
              <a:ext uri="{FF2B5EF4-FFF2-40B4-BE49-F238E27FC236}">
                <a16:creationId xmlns:a16="http://schemas.microsoft.com/office/drawing/2014/main" id="{3065B3CC-D671-1D65-D994-D030B7BEB29E}"/>
              </a:ext>
            </a:extLst>
          </p:cNvPr>
          <p:cNvSpPr>
            <a:spLocks noGrp="1"/>
          </p:cNvSpPr>
          <p:nvPr>
            <p:ph type="sldNum" sz="quarter" idx="12"/>
          </p:nvPr>
        </p:nvSpPr>
        <p:spPr/>
        <p:txBody>
          <a:bodyPr/>
          <a:lstStyle/>
          <a:p>
            <a:fld id="{34383868-E559-44A2-8723-2AD16F25E96A}" type="slidenum">
              <a:rPr lang="zh-CN" altLang="en-US" smtClean="0"/>
              <a:t>29</a:t>
            </a:fld>
            <a:endParaRPr lang="zh-CN" altLang="en-US"/>
          </a:p>
        </p:txBody>
      </p:sp>
    </p:spTree>
    <p:extLst>
      <p:ext uri="{BB962C8B-B14F-4D97-AF65-F5344CB8AC3E}">
        <p14:creationId xmlns:p14="http://schemas.microsoft.com/office/powerpoint/2010/main" val="11652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00B6907-FF6C-EA2B-0090-713AFACBD430}"/>
              </a:ext>
            </a:extLst>
          </p:cNvPr>
          <p:cNvSpPr/>
          <p:nvPr/>
        </p:nvSpPr>
        <p:spPr>
          <a:xfrm>
            <a:off x="-32044" y="-29095"/>
            <a:ext cx="12224044" cy="68870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96370323-30B5-A00F-C8C3-CBB8523634B2}"/>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A4B7E89E-466C-D550-74BD-56E0CD694015}"/>
              </a:ext>
            </a:extLst>
          </p:cNvPr>
          <p:cNvSpPr>
            <a:spLocks noGrp="1"/>
          </p:cNvSpPr>
          <p:nvPr>
            <p:ph type="sldNum" sz="quarter" idx="12"/>
          </p:nvPr>
        </p:nvSpPr>
        <p:spPr/>
        <p:txBody>
          <a:bodyPr/>
          <a:lstStyle/>
          <a:p>
            <a:fld id="{34383868-E559-44A2-8723-2AD16F25E96A}" type="slidenum">
              <a:rPr lang="zh-CN" altLang="en-US" smtClean="0"/>
              <a:t>3</a:t>
            </a:fld>
            <a:endParaRPr lang="zh-CN" altLang="en-US"/>
          </a:p>
        </p:txBody>
      </p:sp>
      <p:sp>
        <p:nvSpPr>
          <p:cNvPr id="6" name="标题 5">
            <a:extLst>
              <a:ext uri="{FF2B5EF4-FFF2-40B4-BE49-F238E27FC236}">
                <a16:creationId xmlns:a16="http://schemas.microsoft.com/office/drawing/2014/main" id="{63962E5D-B5FC-688E-3551-E266799D4224}"/>
              </a:ext>
            </a:extLst>
          </p:cNvPr>
          <p:cNvSpPr>
            <a:spLocks noGrp="1"/>
          </p:cNvSpPr>
          <p:nvPr>
            <p:ph type="title"/>
          </p:nvPr>
        </p:nvSpPr>
        <p:spPr/>
        <p:txBody>
          <a:bodyPr/>
          <a:lstStyle/>
          <a:p>
            <a:endParaRPr lang="zh-CN" altLang="en-US"/>
          </a:p>
        </p:txBody>
      </p:sp>
      <p:pic>
        <p:nvPicPr>
          <p:cNvPr id="2050" name="Picture 2" descr="法国浪漫主义大师欧仁·德拉克罗瓦作品">
            <a:extLst>
              <a:ext uri="{FF2B5EF4-FFF2-40B4-BE49-F238E27FC236}">
                <a16:creationId xmlns:a16="http://schemas.microsoft.com/office/drawing/2014/main" id="{881E6F77-A219-2FB7-7FEF-DDF0D907E9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1" r="16653"/>
          <a:stretch/>
        </p:blipFill>
        <p:spPr bwMode="auto">
          <a:xfrm>
            <a:off x="0" y="0"/>
            <a:ext cx="649094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6E644DF-6E44-6BC0-CB43-12A94F314D18}"/>
              </a:ext>
            </a:extLst>
          </p:cNvPr>
          <p:cNvSpPr txBox="1"/>
          <p:nvPr/>
        </p:nvSpPr>
        <p:spPr>
          <a:xfrm>
            <a:off x="847201" y="5777865"/>
            <a:ext cx="5026522" cy="954107"/>
          </a:xfrm>
          <a:prstGeom prst="rect">
            <a:avLst/>
          </a:prstGeom>
          <a:solidFill>
            <a:schemeClr val="bg1">
              <a:alpha val="50000"/>
            </a:schemeClr>
          </a:solidFill>
        </p:spPr>
        <p:txBody>
          <a:bodyPr wrap="square" rtlCol="0">
            <a:spAutoFit/>
          </a:bodyPr>
          <a:lstStyle/>
          <a:p>
            <a:pPr algn="ctr"/>
            <a:r>
              <a:rPr lang="en-US" altLang="zh-CN" sz="2800" b="1" dirty="0"/>
              <a:t>《</a:t>
            </a:r>
            <a:r>
              <a:rPr lang="zh-CN" altLang="en-US" sz="2800" b="1" dirty="0"/>
              <a:t>乌合之众</a:t>
            </a:r>
            <a:r>
              <a:rPr lang="en-US" altLang="zh-CN" sz="2800" b="1" dirty="0"/>
              <a:t>》</a:t>
            </a:r>
            <a:r>
              <a:rPr lang="zh-CN" altLang="en-US" sz="2800" b="1" dirty="0"/>
              <a:t>的历史背景</a:t>
            </a:r>
            <a:endParaRPr lang="en-US" altLang="zh-CN" sz="2800" b="1" dirty="0"/>
          </a:p>
          <a:p>
            <a:pPr algn="ctr"/>
            <a:r>
              <a:rPr lang="en-US" altLang="zh-CN" sz="2800" b="1" dirty="0"/>
              <a:t>——</a:t>
            </a:r>
            <a:r>
              <a:rPr lang="zh-CN" altLang="en-US" sz="2800" b="1" dirty="0"/>
              <a:t>法国大革命（</a:t>
            </a:r>
            <a:r>
              <a:rPr lang="en-US" altLang="zh-CN" sz="2800" b="1" dirty="0"/>
              <a:t>1789-1794</a:t>
            </a:r>
            <a:r>
              <a:rPr lang="zh-CN" altLang="en-US" sz="2800" b="1" dirty="0"/>
              <a:t>）</a:t>
            </a:r>
          </a:p>
        </p:txBody>
      </p:sp>
      <p:pic>
        <p:nvPicPr>
          <p:cNvPr id="9" name="图片 8">
            <a:extLst>
              <a:ext uri="{FF2B5EF4-FFF2-40B4-BE49-F238E27FC236}">
                <a16:creationId xmlns:a16="http://schemas.microsoft.com/office/drawing/2014/main" id="{1BE228C4-CC8E-4EEB-CAA6-7EE96E65E213}"/>
              </a:ext>
            </a:extLst>
          </p:cNvPr>
          <p:cNvPicPr>
            <a:picLocks noChangeAspect="1"/>
          </p:cNvPicPr>
          <p:nvPr/>
        </p:nvPicPr>
        <p:blipFill rotWithShape="1">
          <a:blip r:embed="rId3"/>
          <a:srcRect l="27799" r="13334"/>
          <a:stretch/>
        </p:blipFill>
        <p:spPr>
          <a:xfrm>
            <a:off x="6490943" y="0"/>
            <a:ext cx="5701057" cy="6858000"/>
          </a:xfrm>
          <a:prstGeom prst="rect">
            <a:avLst/>
          </a:prstGeom>
        </p:spPr>
      </p:pic>
      <p:sp>
        <p:nvSpPr>
          <p:cNvPr id="11" name="文本框 10">
            <a:extLst>
              <a:ext uri="{FF2B5EF4-FFF2-40B4-BE49-F238E27FC236}">
                <a16:creationId xmlns:a16="http://schemas.microsoft.com/office/drawing/2014/main" id="{ECBFAD82-AB86-BCCA-740F-4550C7314AD3}"/>
              </a:ext>
            </a:extLst>
          </p:cNvPr>
          <p:cNvSpPr txBox="1"/>
          <p:nvPr/>
        </p:nvSpPr>
        <p:spPr>
          <a:xfrm>
            <a:off x="6702058" y="5781984"/>
            <a:ext cx="5278827" cy="954107"/>
          </a:xfrm>
          <a:prstGeom prst="rect">
            <a:avLst/>
          </a:prstGeom>
          <a:solidFill>
            <a:schemeClr val="bg1">
              <a:alpha val="50000"/>
            </a:schemeClr>
          </a:solidFill>
        </p:spPr>
        <p:txBody>
          <a:bodyPr wrap="square" rtlCol="0">
            <a:spAutoFit/>
          </a:bodyPr>
          <a:lstStyle/>
          <a:p>
            <a:pPr algn="ctr"/>
            <a:r>
              <a:rPr lang="en-US" altLang="zh-CN" sz="2800" b="1" dirty="0"/>
              <a:t>1793</a:t>
            </a:r>
            <a:r>
              <a:rPr lang="zh-CN" altLang="en-US" sz="2800" b="1" dirty="0"/>
              <a:t>年起，法国大革命进入恐怖统治阶段，数以万计的人被处决</a:t>
            </a:r>
          </a:p>
        </p:txBody>
      </p:sp>
    </p:spTree>
    <p:extLst>
      <p:ext uri="{BB962C8B-B14F-4D97-AF65-F5344CB8AC3E}">
        <p14:creationId xmlns:p14="http://schemas.microsoft.com/office/powerpoint/2010/main" val="421223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D2F86-4173-016D-1AEA-3C4B496A18BC}"/>
              </a:ext>
            </a:extLst>
          </p:cNvPr>
          <p:cNvSpPr>
            <a:spLocks noGrp="1"/>
          </p:cNvSpPr>
          <p:nvPr>
            <p:ph type="title"/>
          </p:nvPr>
        </p:nvSpPr>
        <p:spPr/>
        <p:txBody>
          <a:bodyPr/>
          <a:lstStyle/>
          <a:p>
            <a:r>
              <a:rPr lang="zh-CN" altLang="en-US" dirty="0"/>
              <a:t>实验证据</a:t>
            </a:r>
          </a:p>
        </p:txBody>
      </p:sp>
      <p:sp>
        <p:nvSpPr>
          <p:cNvPr id="3" name="内容占位符 2">
            <a:extLst>
              <a:ext uri="{FF2B5EF4-FFF2-40B4-BE49-F238E27FC236}">
                <a16:creationId xmlns:a16="http://schemas.microsoft.com/office/drawing/2014/main" id="{BBD5F090-12D1-9183-3FF5-8F842BB601F8}"/>
              </a:ext>
            </a:extLst>
          </p:cNvPr>
          <p:cNvSpPr>
            <a:spLocks noGrp="1"/>
          </p:cNvSpPr>
          <p:nvPr>
            <p:ph idx="1"/>
          </p:nvPr>
        </p:nvSpPr>
        <p:spPr>
          <a:xfrm>
            <a:off x="676657" y="2011680"/>
            <a:ext cx="5691044" cy="3766185"/>
          </a:xfrm>
        </p:spPr>
        <p:txBody>
          <a:bodyPr>
            <a:normAutofit lnSpcReduction="10000"/>
          </a:bodyPr>
          <a:lstStyle/>
          <a:p>
            <a:r>
              <a:rPr lang="en-US" altLang="zh-CN" dirty="0" err="1"/>
              <a:t>Sentyrz</a:t>
            </a:r>
            <a:r>
              <a:rPr lang="en-US" altLang="zh-CN" dirty="0"/>
              <a:t> &amp; Bushman (1998)</a:t>
            </a:r>
            <a:r>
              <a:rPr lang="zh-CN" altLang="en-US" dirty="0"/>
              <a:t>：在超市放一张奶油产品试吃桌，上面摆放涂有三种奶油的面包：全脂、减脂、脱脂</a:t>
            </a:r>
            <a:endParaRPr lang="en-US" altLang="zh-CN" dirty="0"/>
          </a:p>
          <a:p>
            <a:endParaRPr lang="en-US" altLang="zh-CN" dirty="0"/>
          </a:p>
          <a:p>
            <a:r>
              <a:rPr lang="zh-CN" altLang="en-US" dirty="0"/>
              <a:t>实验条件</a:t>
            </a:r>
            <a:endParaRPr lang="en-US" altLang="zh-CN" dirty="0"/>
          </a:p>
          <a:p>
            <a:pPr lvl="1"/>
            <a:r>
              <a:rPr lang="en-US" altLang="zh-CN" dirty="0"/>
              <a:t>- </a:t>
            </a:r>
            <a:r>
              <a:rPr lang="zh-CN" altLang="en-US" dirty="0"/>
              <a:t>自我意识组：桌子旁边放一面镜子</a:t>
            </a:r>
            <a:endParaRPr lang="en-US" altLang="zh-CN" dirty="0"/>
          </a:p>
          <a:p>
            <a:pPr lvl="1"/>
            <a:r>
              <a:rPr lang="en-US" altLang="zh-CN" dirty="0"/>
              <a:t>- </a:t>
            </a:r>
            <a:r>
              <a:rPr lang="zh-CN" altLang="en-US" dirty="0"/>
              <a:t>对照组：桌子旁边无镜子</a:t>
            </a:r>
            <a:endParaRPr lang="en-US" altLang="zh-CN" dirty="0"/>
          </a:p>
          <a:p>
            <a:pPr lvl="1"/>
            <a:endParaRPr lang="en-US" altLang="zh-CN" dirty="0"/>
          </a:p>
          <a:p>
            <a:r>
              <a:rPr lang="zh-CN" altLang="en-US" dirty="0"/>
              <a:t>结果：有镜子时，顾客试吃全脂奶油的比率减少</a:t>
            </a:r>
            <a:endParaRPr lang="en-US" altLang="zh-CN" dirty="0"/>
          </a:p>
        </p:txBody>
      </p:sp>
      <p:sp>
        <p:nvSpPr>
          <p:cNvPr id="4" name="灯片编号占位符 3">
            <a:extLst>
              <a:ext uri="{FF2B5EF4-FFF2-40B4-BE49-F238E27FC236}">
                <a16:creationId xmlns:a16="http://schemas.microsoft.com/office/drawing/2014/main" id="{3065B3CC-D671-1D65-D994-D030B7BEB29E}"/>
              </a:ext>
            </a:extLst>
          </p:cNvPr>
          <p:cNvSpPr>
            <a:spLocks noGrp="1"/>
          </p:cNvSpPr>
          <p:nvPr>
            <p:ph type="sldNum" sz="quarter" idx="12"/>
          </p:nvPr>
        </p:nvSpPr>
        <p:spPr/>
        <p:txBody>
          <a:bodyPr/>
          <a:lstStyle/>
          <a:p>
            <a:fld id="{34383868-E559-44A2-8723-2AD16F25E96A}" type="slidenum">
              <a:rPr lang="zh-CN" altLang="en-US" smtClean="0"/>
              <a:t>30</a:t>
            </a:fld>
            <a:endParaRPr lang="zh-CN" altLang="en-US"/>
          </a:p>
        </p:txBody>
      </p:sp>
      <p:pic>
        <p:nvPicPr>
          <p:cNvPr id="6" name="图片 5">
            <a:extLst>
              <a:ext uri="{FF2B5EF4-FFF2-40B4-BE49-F238E27FC236}">
                <a16:creationId xmlns:a16="http://schemas.microsoft.com/office/drawing/2014/main" id="{1736826E-8EFF-4800-F8A7-404B9CDD2804}"/>
              </a:ext>
            </a:extLst>
          </p:cNvPr>
          <p:cNvPicPr>
            <a:picLocks noChangeAspect="1"/>
          </p:cNvPicPr>
          <p:nvPr/>
        </p:nvPicPr>
        <p:blipFill>
          <a:blip r:embed="rId2"/>
          <a:stretch>
            <a:fillRect/>
          </a:stretch>
        </p:blipFill>
        <p:spPr>
          <a:xfrm>
            <a:off x="6477998" y="805713"/>
            <a:ext cx="5559011" cy="5048930"/>
          </a:xfrm>
          <a:prstGeom prst="rect">
            <a:avLst/>
          </a:prstGeom>
        </p:spPr>
      </p:pic>
    </p:spTree>
    <p:extLst>
      <p:ext uri="{BB962C8B-B14F-4D97-AF65-F5344CB8AC3E}">
        <p14:creationId xmlns:p14="http://schemas.microsoft.com/office/powerpoint/2010/main" val="353034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71212-3C87-AD23-F557-5A0ED8BF7626}"/>
              </a:ext>
            </a:extLst>
          </p:cNvPr>
          <p:cNvSpPr>
            <a:spLocks noGrp="1"/>
          </p:cNvSpPr>
          <p:nvPr>
            <p:ph type="title"/>
          </p:nvPr>
        </p:nvSpPr>
        <p:spPr/>
        <p:txBody>
          <a:bodyPr/>
          <a:lstStyle/>
          <a:p>
            <a:r>
              <a:rPr lang="zh-CN" altLang="en-US" dirty="0"/>
              <a:t>文化、自我意识与去个体化</a:t>
            </a:r>
          </a:p>
        </p:txBody>
      </p:sp>
      <p:sp>
        <p:nvSpPr>
          <p:cNvPr id="3" name="内容占位符 2">
            <a:extLst>
              <a:ext uri="{FF2B5EF4-FFF2-40B4-BE49-F238E27FC236}">
                <a16:creationId xmlns:a16="http://schemas.microsoft.com/office/drawing/2014/main" id="{8DA94016-4A4B-C800-2E66-7B95BC0C2BD7}"/>
              </a:ext>
            </a:extLst>
          </p:cNvPr>
          <p:cNvSpPr>
            <a:spLocks noGrp="1"/>
          </p:cNvSpPr>
          <p:nvPr>
            <p:ph idx="1"/>
          </p:nvPr>
        </p:nvSpPr>
        <p:spPr>
          <a:xfrm>
            <a:off x="676657" y="2011680"/>
            <a:ext cx="5720005" cy="3766185"/>
          </a:xfrm>
        </p:spPr>
        <p:txBody>
          <a:bodyPr/>
          <a:lstStyle/>
          <a:p>
            <a:r>
              <a:rPr lang="zh-CN" altLang="en-US" dirty="0"/>
              <a:t>不同文化的自我意识程度存在差异，特定东方文化的成员具有较高的默认自我意识水平</a:t>
            </a:r>
            <a:endParaRPr lang="en-US" altLang="zh-CN" dirty="0"/>
          </a:p>
          <a:p>
            <a:endParaRPr lang="en-US" altLang="zh-CN" dirty="0"/>
          </a:p>
          <a:p>
            <a:r>
              <a:rPr lang="zh-CN" altLang="en-US" dirty="0"/>
              <a:t>在日本，人们经常想象别人如何看待自己的行为，因此镜子是否存在对作弊无影响 </a:t>
            </a:r>
            <a:r>
              <a:rPr lang="en-US" altLang="zh-CN" dirty="0"/>
              <a:t>(Heine et al., 2008)</a:t>
            </a:r>
            <a:endParaRPr lang="zh-CN" altLang="en-US" dirty="0"/>
          </a:p>
        </p:txBody>
      </p:sp>
      <p:sp>
        <p:nvSpPr>
          <p:cNvPr id="4" name="灯片编号占位符 3">
            <a:extLst>
              <a:ext uri="{FF2B5EF4-FFF2-40B4-BE49-F238E27FC236}">
                <a16:creationId xmlns:a16="http://schemas.microsoft.com/office/drawing/2014/main" id="{FF725031-BABC-BA87-427F-E7451C6E96C2}"/>
              </a:ext>
            </a:extLst>
          </p:cNvPr>
          <p:cNvSpPr>
            <a:spLocks noGrp="1"/>
          </p:cNvSpPr>
          <p:nvPr>
            <p:ph type="sldNum" sz="quarter" idx="12"/>
          </p:nvPr>
        </p:nvSpPr>
        <p:spPr/>
        <p:txBody>
          <a:bodyPr/>
          <a:lstStyle/>
          <a:p>
            <a:fld id="{34383868-E559-44A2-8723-2AD16F25E96A}" type="slidenum">
              <a:rPr lang="zh-CN" altLang="en-US" smtClean="0"/>
              <a:t>31</a:t>
            </a:fld>
            <a:endParaRPr lang="zh-CN" altLang="en-US"/>
          </a:p>
        </p:txBody>
      </p:sp>
      <p:pic>
        <p:nvPicPr>
          <p:cNvPr id="6" name="图片 5">
            <a:extLst>
              <a:ext uri="{FF2B5EF4-FFF2-40B4-BE49-F238E27FC236}">
                <a16:creationId xmlns:a16="http://schemas.microsoft.com/office/drawing/2014/main" id="{AB558C8D-B177-93D6-62C9-DD4CDD51EE8E}"/>
              </a:ext>
            </a:extLst>
          </p:cNvPr>
          <p:cNvPicPr>
            <a:picLocks noChangeAspect="1"/>
          </p:cNvPicPr>
          <p:nvPr/>
        </p:nvPicPr>
        <p:blipFill>
          <a:blip r:embed="rId2"/>
          <a:stretch>
            <a:fillRect/>
          </a:stretch>
        </p:blipFill>
        <p:spPr>
          <a:xfrm>
            <a:off x="7058874" y="2056364"/>
            <a:ext cx="4212817" cy="3941023"/>
          </a:xfrm>
          <a:prstGeom prst="rect">
            <a:avLst/>
          </a:prstGeom>
        </p:spPr>
      </p:pic>
    </p:spTree>
    <p:extLst>
      <p:ext uri="{BB962C8B-B14F-4D97-AF65-F5344CB8AC3E}">
        <p14:creationId xmlns:p14="http://schemas.microsoft.com/office/powerpoint/2010/main" val="4261936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F8797-A069-7858-96E9-22C35DC82170}"/>
              </a:ext>
            </a:extLst>
          </p:cNvPr>
          <p:cNvSpPr>
            <a:spLocks noGrp="1"/>
          </p:cNvSpPr>
          <p:nvPr>
            <p:ph type="title"/>
          </p:nvPr>
        </p:nvSpPr>
        <p:spPr/>
        <p:txBody>
          <a:bodyPr/>
          <a:lstStyle/>
          <a:p>
            <a:r>
              <a:rPr lang="en-US" altLang="zh-CN" dirty="0"/>
              <a:t>2 </a:t>
            </a:r>
            <a:r>
              <a:rPr lang="zh-CN" altLang="en-US" dirty="0"/>
              <a:t>去个体化 </a:t>
            </a:r>
            <a:r>
              <a:rPr lang="en-US" altLang="zh-CN" dirty="0"/>
              <a:t>– </a:t>
            </a:r>
            <a:r>
              <a:rPr lang="zh-CN" altLang="en-US" dirty="0"/>
              <a:t>总结</a:t>
            </a:r>
          </a:p>
        </p:txBody>
      </p:sp>
      <p:sp>
        <p:nvSpPr>
          <p:cNvPr id="3" name="内容占位符 2">
            <a:extLst>
              <a:ext uri="{FF2B5EF4-FFF2-40B4-BE49-F238E27FC236}">
                <a16:creationId xmlns:a16="http://schemas.microsoft.com/office/drawing/2014/main" id="{0357C9C1-245C-1D67-D685-845FA1385F06}"/>
              </a:ext>
            </a:extLst>
          </p:cNvPr>
          <p:cNvSpPr>
            <a:spLocks noGrp="1"/>
          </p:cNvSpPr>
          <p:nvPr>
            <p:ph idx="1"/>
          </p:nvPr>
        </p:nvSpPr>
        <p:spPr/>
        <p:txBody>
          <a:bodyPr>
            <a:normAutofit/>
          </a:bodyPr>
          <a:lstStyle/>
          <a:p>
            <a:r>
              <a:rPr lang="en-US" altLang="zh-CN" dirty="0"/>
              <a:t>2.1 </a:t>
            </a:r>
            <a:r>
              <a:rPr lang="zh-CN" altLang="en-US" dirty="0"/>
              <a:t>去个体化及其影响因素 </a:t>
            </a:r>
            <a:r>
              <a:rPr lang="en-US" altLang="zh-CN" dirty="0"/>
              <a:t>– </a:t>
            </a:r>
            <a:r>
              <a:rPr lang="zh-CN" altLang="en-US" dirty="0"/>
              <a:t>个体在群体中可能丧失自我意识和评价顾虑，这种倾向受到群体规模、匿名性、唤起等因素的影响</a:t>
            </a:r>
          </a:p>
          <a:p>
            <a:endParaRPr lang="en-US" altLang="zh-CN" dirty="0"/>
          </a:p>
          <a:p>
            <a:r>
              <a:rPr lang="en-US" altLang="zh-CN" dirty="0"/>
              <a:t>2.2 </a:t>
            </a:r>
            <a:r>
              <a:rPr lang="zh-CN" altLang="en-US" dirty="0"/>
              <a:t>自我意识与去个体化 </a:t>
            </a:r>
            <a:r>
              <a:rPr lang="en-US" altLang="zh-CN" dirty="0"/>
              <a:t>– </a:t>
            </a:r>
            <a:r>
              <a:rPr lang="zh-CN" altLang="en-US" dirty="0"/>
              <a:t>自我意识减少去个体化倾向，镜子是诱发自我意识状态的常见操作</a:t>
            </a:r>
          </a:p>
        </p:txBody>
      </p:sp>
      <p:sp>
        <p:nvSpPr>
          <p:cNvPr id="4" name="灯片编号占位符 3">
            <a:extLst>
              <a:ext uri="{FF2B5EF4-FFF2-40B4-BE49-F238E27FC236}">
                <a16:creationId xmlns:a16="http://schemas.microsoft.com/office/drawing/2014/main" id="{754DD605-832F-9666-34AC-9E5EA086E853}"/>
              </a:ext>
            </a:extLst>
          </p:cNvPr>
          <p:cNvSpPr>
            <a:spLocks noGrp="1"/>
          </p:cNvSpPr>
          <p:nvPr>
            <p:ph type="sldNum" sz="quarter" idx="12"/>
          </p:nvPr>
        </p:nvSpPr>
        <p:spPr/>
        <p:txBody>
          <a:bodyPr/>
          <a:lstStyle/>
          <a:p>
            <a:fld id="{34383868-E559-44A2-8723-2AD16F25E96A}" type="slidenum">
              <a:rPr lang="zh-CN" altLang="en-US" smtClean="0"/>
              <a:t>32</a:t>
            </a:fld>
            <a:endParaRPr lang="zh-CN" altLang="en-US"/>
          </a:p>
        </p:txBody>
      </p:sp>
    </p:spTree>
    <p:extLst>
      <p:ext uri="{BB962C8B-B14F-4D97-AF65-F5344CB8AC3E}">
        <p14:creationId xmlns:p14="http://schemas.microsoft.com/office/powerpoint/2010/main" val="6170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January 6 Insurrection | Political Research Associates">
            <a:extLst>
              <a:ext uri="{FF2B5EF4-FFF2-40B4-BE49-F238E27FC236}">
                <a16:creationId xmlns:a16="http://schemas.microsoft.com/office/drawing/2014/main" id="{7BEFC2B5-5901-3B85-C3E2-A94F7A2C06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 t="3247" r="-141" b="12457"/>
          <a:stretch/>
        </p:blipFill>
        <p:spPr bwMode="auto">
          <a:xfrm>
            <a:off x="0" y="0"/>
            <a:ext cx="1220916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3C875D44-BB35-DB96-35CC-2246CDEF5844}"/>
              </a:ext>
            </a:extLst>
          </p:cNvPr>
          <p:cNvSpPr>
            <a:spLocks noGrp="1"/>
          </p:cNvSpPr>
          <p:nvPr>
            <p:ph type="sldNum" sz="quarter" idx="12"/>
          </p:nvPr>
        </p:nvSpPr>
        <p:spPr/>
        <p:txBody>
          <a:bodyPr/>
          <a:lstStyle/>
          <a:p>
            <a:fld id="{34383868-E559-44A2-8723-2AD16F25E96A}" type="slidenum">
              <a:rPr lang="zh-CN" altLang="en-US" smtClean="0"/>
              <a:t>4</a:t>
            </a:fld>
            <a:endParaRPr lang="zh-CN" altLang="en-US"/>
          </a:p>
        </p:txBody>
      </p:sp>
      <p:sp>
        <p:nvSpPr>
          <p:cNvPr id="11" name="文本框 10">
            <a:extLst>
              <a:ext uri="{FF2B5EF4-FFF2-40B4-BE49-F238E27FC236}">
                <a16:creationId xmlns:a16="http://schemas.microsoft.com/office/drawing/2014/main" id="{F40BF120-1C2C-096F-EC9A-6047ECC61CB1}"/>
              </a:ext>
            </a:extLst>
          </p:cNvPr>
          <p:cNvSpPr txBox="1"/>
          <p:nvPr/>
        </p:nvSpPr>
        <p:spPr>
          <a:xfrm>
            <a:off x="525713" y="129540"/>
            <a:ext cx="11259836" cy="523220"/>
          </a:xfrm>
          <a:prstGeom prst="rect">
            <a:avLst/>
          </a:prstGeom>
          <a:solidFill>
            <a:schemeClr val="bg1">
              <a:lumMod val="95000"/>
              <a:alpha val="50000"/>
            </a:schemeClr>
          </a:solidFill>
        </p:spPr>
        <p:txBody>
          <a:bodyPr wrap="square" rtlCol="0">
            <a:spAutoFit/>
          </a:bodyPr>
          <a:lstStyle/>
          <a:p>
            <a:pPr algn="ctr"/>
            <a:r>
              <a:rPr lang="en-US" altLang="zh-CN" sz="2800" b="1" dirty="0"/>
              <a:t>2021</a:t>
            </a:r>
            <a:r>
              <a:rPr lang="zh-CN" altLang="en-US" sz="2800" b="1" dirty="0"/>
              <a:t>年</a:t>
            </a:r>
            <a:r>
              <a:rPr lang="en-US" altLang="zh-CN" sz="2800" b="1" dirty="0"/>
              <a:t>1</a:t>
            </a:r>
            <a:r>
              <a:rPr lang="zh-CN" altLang="en-US" sz="2800" b="1" dirty="0"/>
              <a:t>月</a:t>
            </a:r>
            <a:r>
              <a:rPr lang="en-US" altLang="zh-CN" sz="2800" b="1" dirty="0"/>
              <a:t>6</a:t>
            </a:r>
            <a:r>
              <a:rPr lang="zh-CN" altLang="en-US" sz="2800" b="1" dirty="0"/>
              <a:t>日，川普的支持者因不满选举结果，暴力闯入国会大厦</a:t>
            </a:r>
          </a:p>
        </p:txBody>
      </p:sp>
      <p:sp>
        <p:nvSpPr>
          <p:cNvPr id="2" name="矩形 1">
            <a:extLst>
              <a:ext uri="{FF2B5EF4-FFF2-40B4-BE49-F238E27FC236}">
                <a16:creationId xmlns:a16="http://schemas.microsoft.com/office/drawing/2014/main" id="{D62E7B49-A784-6490-4DA7-AD70CA510AB7}"/>
              </a:ext>
            </a:extLst>
          </p:cNvPr>
          <p:cNvSpPr/>
          <p:nvPr/>
        </p:nvSpPr>
        <p:spPr>
          <a:xfrm>
            <a:off x="656842" y="5460961"/>
            <a:ext cx="10878316" cy="1083762"/>
          </a:xfrm>
          <a:prstGeom prst="rect">
            <a:avLst/>
          </a:prstGeom>
          <a:solidFill>
            <a:schemeClr val="bg1">
              <a:alpha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EBDD3D7-BE1F-A808-71DF-2E3463AE4C6A}"/>
              </a:ext>
            </a:extLst>
          </p:cNvPr>
          <p:cNvSpPr txBox="1"/>
          <p:nvPr/>
        </p:nvSpPr>
        <p:spPr>
          <a:xfrm>
            <a:off x="851351" y="5587343"/>
            <a:ext cx="10506458" cy="830997"/>
          </a:xfrm>
          <a:prstGeom prst="rect">
            <a:avLst/>
          </a:prstGeom>
          <a:noFill/>
        </p:spPr>
        <p:txBody>
          <a:bodyPr wrap="square" rtlCol="0">
            <a:spAutoFit/>
          </a:bodyPr>
          <a:lstStyle/>
          <a:p>
            <a:r>
              <a:rPr lang="zh-CN" altLang="en-US" sz="2400" b="1" dirty="0">
                <a:latin typeface="华文楷体" panose="02010600040101010101" pitchFamily="2" charset="-122"/>
                <a:ea typeface="华文楷体" panose="02010600040101010101" pitchFamily="2" charset="-122"/>
              </a:rPr>
              <a:t>一位参与者的事后忏悔：“我当时太沉浸其中了（</a:t>
            </a:r>
            <a:r>
              <a:rPr lang="en-US" altLang="zh-CN" sz="2400" dirty="0"/>
              <a:t>I got caught up in the moment</a:t>
            </a:r>
            <a:r>
              <a:rPr lang="zh-CN" altLang="en-US" sz="2400" b="1" dirty="0">
                <a:latin typeface="华文楷体" panose="02010600040101010101" pitchFamily="2" charset="-122"/>
                <a:ea typeface="华文楷体" panose="02010600040101010101" pitchFamily="2" charset="-122"/>
              </a:rPr>
              <a:t>）。我现在意识到我的行为是不恰当的，我请求原谅。”（</a:t>
            </a:r>
            <a:r>
              <a:rPr lang="en-US" altLang="zh-CN" sz="2400" b="1" dirty="0">
                <a:latin typeface="华文楷体" panose="02010600040101010101" pitchFamily="2" charset="-122"/>
                <a:ea typeface="华文楷体" panose="02010600040101010101" pitchFamily="2" charset="-122"/>
              </a:rPr>
              <a:t>Colt, 2021</a:t>
            </a:r>
            <a:r>
              <a:rPr lang="zh-CN" altLang="en-US" sz="2400" b="1"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84965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69D1B-AE1D-3E80-EA57-767ED1F204CF}"/>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EE238EE8-089C-80A1-BA20-33458BAECF5F}"/>
              </a:ext>
            </a:extLst>
          </p:cNvPr>
          <p:cNvSpPr>
            <a:spLocks noGrp="1"/>
          </p:cNvSpPr>
          <p:nvPr>
            <p:ph idx="1"/>
          </p:nvPr>
        </p:nvSpPr>
        <p:spPr/>
        <p:txBody>
          <a:bodyPr>
            <a:normAutofit/>
          </a:bodyPr>
          <a:lstStyle/>
          <a:p>
            <a:r>
              <a:rPr lang="en-US" altLang="zh-CN" b="1" dirty="0">
                <a:solidFill>
                  <a:srgbClr val="FF0000"/>
                </a:solidFill>
              </a:rPr>
              <a:t>1 </a:t>
            </a:r>
            <a:r>
              <a:rPr lang="zh-CN" altLang="en-US" b="1" dirty="0">
                <a:solidFill>
                  <a:srgbClr val="FF0000"/>
                </a:solidFill>
              </a:rPr>
              <a:t>群体与个体表现</a:t>
            </a:r>
            <a:endParaRPr lang="en-US" altLang="zh-CN" b="1" dirty="0">
              <a:solidFill>
                <a:srgbClr val="FF0000"/>
              </a:solidFill>
            </a:endParaRPr>
          </a:p>
          <a:p>
            <a:endParaRPr lang="en-US" altLang="zh-CN" b="1" dirty="0">
              <a:solidFill>
                <a:srgbClr val="FF0000"/>
              </a:solidFill>
            </a:endParaRPr>
          </a:p>
          <a:p>
            <a:r>
              <a:rPr lang="en-US" altLang="zh-CN" dirty="0"/>
              <a:t>2 </a:t>
            </a:r>
            <a:r>
              <a:rPr lang="zh-CN" altLang="en-US" dirty="0"/>
              <a:t>去个体化</a:t>
            </a:r>
            <a:endParaRPr lang="en-US" altLang="zh-CN" dirty="0"/>
          </a:p>
          <a:p>
            <a:endParaRPr lang="en-US" altLang="zh-CN" dirty="0">
              <a:solidFill>
                <a:schemeClr val="tx1"/>
              </a:solidFill>
            </a:endParaRPr>
          </a:p>
          <a:p>
            <a:r>
              <a:rPr lang="en-US" altLang="zh-CN" dirty="0">
                <a:solidFill>
                  <a:schemeClr val="tx1"/>
                </a:solidFill>
              </a:rPr>
              <a:t>3 </a:t>
            </a:r>
            <a:r>
              <a:rPr lang="zh-CN" altLang="en-US" dirty="0">
                <a:solidFill>
                  <a:schemeClr val="tx1"/>
                </a:solidFill>
              </a:rPr>
              <a:t>群体决策</a:t>
            </a:r>
            <a:endParaRPr lang="en-US" altLang="zh-CN" dirty="0">
              <a:solidFill>
                <a:schemeClr val="tx1"/>
              </a:solidFill>
            </a:endParaRPr>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39105823-3560-3CDE-07E8-4C7F3479C212}"/>
              </a:ext>
            </a:extLst>
          </p:cNvPr>
          <p:cNvSpPr>
            <a:spLocks noGrp="1"/>
          </p:cNvSpPr>
          <p:nvPr>
            <p:ph type="sldNum" sz="quarter" idx="12"/>
          </p:nvPr>
        </p:nvSpPr>
        <p:spPr/>
        <p:txBody>
          <a:bodyPr/>
          <a:lstStyle/>
          <a:p>
            <a:fld id="{34383868-E559-44A2-8723-2AD16F25E96A}" type="slidenum">
              <a:rPr lang="zh-CN" altLang="en-US" smtClean="0"/>
              <a:t>5</a:t>
            </a:fld>
            <a:endParaRPr lang="zh-CN" altLang="en-US"/>
          </a:p>
        </p:txBody>
      </p:sp>
    </p:spTree>
    <p:extLst>
      <p:ext uri="{BB962C8B-B14F-4D97-AF65-F5344CB8AC3E}">
        <p14:creationId xmlns:p14="http://schemas.microsoft.com/office/powerpoint/2010/main" val="76233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A6486-DC76-8077-380B-F637070BD753}"/>
              </a:ext>
            </a:extLst>
          </p:cNvPr>
          <p:cNvSpPr>
            <a:spLocks noGrp="1"/>
          </p:cNvSpPr>
          <p:nvPr>
            <p:ph type="title"/>
          </p:nvPr>
        </p:nvSpPr>
        <p:spPr/>
        <p:txBody>
          <a:bodyPr/>
          <a:lstStyle/>
          <a:p>
            <a:r>
              <a:rPr lang="en-US" altLang="zh-CN" dirty="0"/>
              <a:t>1 </a:t>
            </a:r>
            <a:r>
              <a:rPr lang="zh-CN" altLang="en-US" dirty="0"/>
              <a:t>群体与个体表现</a:t>
            </a:r>
          </a:p>
        </p:txBody>
      </p:sp>
      <p:sp>
        <p:nvSpPr>
          <p:cNvPr id="3" name="内容占位符 2">
            <a:extLst>
              <a:ext uri="{FF2B5EF4-FFF2-40B4-BE49-F238E27FC236}">
                <a16:creationId xmlns:a16="http://schemas.microsoft.com/office/drawing/2014/main" id="{7F09D8D9-EF4C-90DB-4D67-E8C66DB38C83}"/>
              </a:ext>
            </a:extLst>
          </p:cNvPr>
          <p:cNvSpPr>
            <a:spLocks noGrp="1"/>
          </p:cNvSpPr>
          <p:nvPr>
            <p:ph idx="1"/>
          </p:nvPr>
        </p:nvSpPr>
        <p:spPr/>
        <p:txBody>
          <a:bodyPr/>
          <a:lstStyle/>
          <a:p>
            <a:r>
              <a:rPr lang="en-US" altLang="zh-CN" dirty="0"/>
              <a:t>1.1 </a:t>
            </a:r>
            <a:r>
              <a:rPr lang="zh-CN" altLang="en-US" dirty="0"/>
              <a:t>社会促进</a:t>
            </a:r>
            <a:endParaRPr lang="en-US" altLang="zh-CN" dirty="0"/>
          </a:p>
          <a:p>
            <a:endParaRPr lang="en-US" altLang="zh-CN" dirty="0"/>
          </a:p>
          <a:p>
            <a:r>
              <a:rPr lang="en-US" altLang="zh-CN" dirty="0"/>
              <a:t>1.2 </a:t>
            </a:r>
            <a:r>
              <a:rPr lang="zh-CN" altLang="en-US" dirty="0"/>
              <a:t>社会懈怠</a:t>
            </a:r>
          </a:p>
        </p:txBody>
      </p:sp>
      <p:sp>
        <p:nvSpPr>
          <p:cNvPr id="4" name="灯片编号占位符 3">
            <a:extLst>
              <a:ext uri="{FF2B5EF4-FFF2-40B4-BE49-F238E27FC236}">
                <a16:creationId xmlns:a16="http://schemas.microsoft.com/office/drawing/2014/main" id="{8BE69AFF-6108-2528-3347-AA2E73F4D9DA}"/>
              </a:ext>
            </a:extLst>
          </p:cNvPr>
          <p:cNvSpPr>
            <a:spLocks noGrp="1"/>
          </p:cNvSpPr>
          <p:nvPr>
            <p:ph type="sldNum" sz="quarter" idx="12"/>
          </p:nvPr>
        </p:nvSpPr>
        <p:spPr/>
        <p:txBody>
          <a:bodyPr/>
          <a:lstStyle/>
          <a:p>
            <a:fld id="{34383868-E559-44A2-8723-2AD16F25E96A}" type="slidenum">
              <a:rPr lang="zh-CN" altLang="en-US" smtClean="0"/>
              <a:t>6</a:t>
            </a:fld>
            <a:endParaRPr lang="zh-CN" altLang="en-US"/>
          </a:p>
        </p:txBody>
      </p:sp>
    </p:spTree>
    <p:extLst>
      <p:ext uri="{BB962C8B-B14F-4D97-AF65-F5344CB8AC3E}">
        <p14:creationId xmlns:p14="http://schemas.microsoft.com/office/powerpoint/2010/main" val="241639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F93D3-0117-E0CB-F112-0D6FFE31678E}"/>
              </a:ext>
            </a:extLst>
          </p:cNvPr>
          <p:cNvSpPr>
            <a:spLocks noGrp="1"/>
          </p:cNvSpPr>
          <p:nvPr>
            <p:ph type="title"/>
          </p:nvPr>
        </p:nvSpPr>
        <p:spPr/>
        <p:txBody>
          <a:bodyPr/>
          <a:lstStyle/>
          <a:p>
            <a:r>
              <a:rPr lang="en-US" altLang="zh-CN" dirty="0"/>
              <a:t>1.1 </a:t>
            </a:r>
            <a:r>
              <a:rPr lang="zh-CN" altLang="en-US" dirty="0"/>
              <a:t>社会促进</a:t>
            </a:r>
          </a:p>
        </p:txBody>
      </p:sp>
      <p:sp>
        <p:nvSpPr>
          <p:cNvPr id="3" name="内容占位符 2">
            <a:extLst>
              <a:ext uri="{FF2B5EF4-FFF2-40B4-BE49-F238E27FC236}">
                <a16:creationId xmlns:a16="http://schemas.microsoft.com/office/drawing/2014/main" id="{C297C1F4-15C6-37ED-CB8D-31841699DFAF}"/>
              </a:ext>
            </a:extLst>
          </p:cNvPr>
          <p:cNvSpPr>
            <a:spLocks noGrp="1"/>
          </p:cNvSpPr>
          <p:nvPr>
            <p:ph idx="1"/>
          </p:nvPr>
        </p:nvSpPr>
        <p:spPr>
          <a:xfrm>
            <a:off x="676657" y="2011680"/>
            <a:ext cx="5998803" cy="3766185"/>
          </a:xfrm>
        </p:spPr>
        <p:txBody>
          <a:bodyPr>
            <a:normAutofit/>
          </a:bodyPr>
          <a:lstStyle/>
          <a:p>
            <a:r>
              <a:rPr lang="zh-CN" altLang="en-US" dirty="0"/>
              <a:t>最早的社会心理学研究之一（</a:t>
            </a:r>
            <a:r>
              <a:rPr lang="en-US" altLang="zh-CN" dirty="0"/>
              <a:t>Triplett, 1898</a:t>
            </a:r>
            <a:r>
              <a:rPr lang="zh-CN" altLang="en-US" dirty="0"/>
              <a:t>）</a:t>
            </a:r>
            <a:endParaRPr lang="en-US" altLang="zh-CN" dirty="0"/>
          </a:p>
          <a:p>
            <a:endParaRPr lang="zh-CN" altLang="en-US" dirty="0"/>
          </a:p>
          <a:p>
            <a:pPr lvl="1"/>
            <a:r>
              <a:rPr lang="en-US" altLang="zh-CN" dirty="0"/>
              <a:t>- </a:t>
            </a:r>
            <a:r>
              <a:rPr lang="zh-CN" altLang="en-US" dirty="0"/>
              <a:t>独自骑自行车 </a:t>
            </a:r>
            <a:r>
              <a:rPr lang="en-US" altLang="zh-CN" dirty="0"/>
              <a:t>vs. </a:t>
            </a:r>
            <a:r>
              <a:rPr lang="zh-CN" altLang="en-US" dirty="0"/>
              <a:t>与他人成绩作比较</a:t>
            </a:r>
            <a:endParaRPr lang="en-US" altLang="zh-CN" dirty="0"/>
          </a:p>
          <a:p>
            <a:pPr lvl="1"/>
            <a:endParaRPr lang="en-US" altLang="zh-CN" dirty="0"/>
          </a:p>
          <a:p>
            <a:pPr lvl="1"/>
            <a:r>
              <a:rPr lang="en-US" altLang="zh-CN" dirty="0"/>
              <a:t>- </a:t>
            </a:r>
            <a:r>
              <a:rPr lang="zh-CN" altLang="en-US" dirty="0"/>
              <a:t>结果：竞争场景下骑得更快</a:t>
            </a:r>
            <a:endParaRPr lang="en-US" altLang="zh-CN" dirty="0"/>
          </a:p>
          <a:p>
            <a:pPr lvl="1"/>
            <a:endParaRPr lang="en-US" altLang="zh-CN" dirty="0"/>
          </a:p>
          <a:p>
            <a:pPr lvl="1"/>
            <a:r>
              <a:rPr lang="en-US" altLang="zh-CN" dirty="0"/>
              <a:t>- </a:t>
            </a:r>
            <a:r>
              <a:rPr lang="zh-CN" altLang="en-US" dirty="0"/>
              <a:t>结论：社会促进（</a:t>
            </a:r>
            <a:r>
              <a:rPr lang="en-US" altLang="zh-CN" dirty="0">
                <a:solidFill>
                  <a:srgbClr val="202122"/>
                </a:solidFill>
                <a:latin typeface="Arial" panose="020B0604020202020204" pitchFamily="34" charset="0"/>
              </a:rPr>
              <a:t>s</a:t>
            </a:r>
            <a:r>
              <a:rPr lang="en-US" altLang="zh-CN" b="0" i="0" dirty="0">
                <a:solidFill>
                  <a:srgbClr val="202122"/>
                </a:solidFill>
                <a:effectLst/>
                <a:latin typeface="Arial" panose="020B0604020202020204" pitchFamily="34" charset="0"/>
              </a:rPr>
              <a:t>ocial facilitation</a:t>
            </a:r>
            <a:r>
              <a:rPr lang="zh-CN" altLang="en-US" b="0" i="0" dirty="0">
                <a:solidFill>
                  <a:srgbClr val="202122"/>
                </a:solidFill>
                <a:effectLst/>
                <a:latin typeface="Arial" panose="020B0604020202020204" pitchFamily="34" charset="0"/>
              </a:rPr>
              <a:t>）：当他人在场时，人们倾向于更好地完成简单或熟习的任务</a:t>
            </a:r>
            <a:endParaRPr lang="en-US" altLang="zh-CN" dirty="0"/>
          </a:p>
        </p:txBody>
      </p:sp>
      <p:sp>
        <p:nvSpPr>
          <p:cNvPr id="4" name="灯片编号占位符 3">
            <a:extLst>
              <a:ext uri="{FF2B5EF4-FFF2-40B4-BE49-F238E27FC236}">
                <a16:creationId xmlns:a16="http://schemas.microsoft.com/office/drawing/2014/main" id="{E3589AF3-29DE-D846-4E35-DD659D20544E}"/>
              </a:ext>
            </a:extLst>
          </p:cNvPr>
          <p:cNvSpPr>
            <a:spLocks noGrp="1"/>
          </p:cNvSpPr>
          <p:nvPr>
            <p:ph type="sldNum" sz="quarter" idx="12"/>
          </p:nvPr>
        </p:nvSpPr>
        <p:spPr/>
        <p:txBody>
          <a:bodyPr/>
          <a:lstStyle/>
          <a:p>
            <a:fld id="{34383868-E559-44A2-8723-2AD16F25E96A}" type="slidenum">
              <a:rPr lang="zh-CN" altLang="en-US" smtClean="0"/>
              <a:t>7</a:t>
            </a:fld>
            <a:endParaRPr lang="zh-CN" altLang="en-US"/>
          </a:p>
        </p:txBody>
      </p:sp>
      <p:pic>
        <p:nvPicPr>
          <p:cNvPr id="5" name="图片 4">
            <a:extLst>
              <a:ext uri="{FF2B5EF4-FFF2-40B4-BE49-F238E27FC236}">
                <a16:creationId xmlns:a16="http://schemas.microsoft.com/office/drawing/2014/main" id="{2EB11BA9-0DAD-A10C-0253-A03FC7C5BBA7}"/>
              </a:ext>
            </a:extLst>
          </p:cNvPr>
          <p:cNvPicPr>
            <a:picLocks noChangeAspect="1"/>
          </p:cNvPicPr>
          <p:nvPr/>
        </p:nvPicPr>
        <p:blipFill>
          <a:blip r:embed="rId2"/>
          <a:stretch>
            <a:fillRect/>
          </a:stretch>
        </p:blipFill>
        <p:spPr>
          <a:xfrm>
            <a:off x="7223104" y="998552"/>
            <a:ext cx="1144635" cy="1658198"/>
          </a:xfrm>
          <a:prstGeom prst="rect">
            <a:avLst/>
          </a:prstGeom>
        </p:spPr>
      </p:pic>
      <p:sp>
        <p:nvSpPr>
          <p:cNvPr id="7" name="文本框 6">
            <a:extLst>
              <a:ext uri="{FF2B5EF4-FFF2-40B4-BE49-F238E27FC236}">
                <a16:creationId xmlns:a16="http://schemas.microsoft.com/office/drawing/2014/main" id="{37CF9E73-A2A7-CAAD-E456-C0ECCA662178}"/>
              </a:ext>
            </a:extLst>
          </p:cNvPr>
          <p:cNvSpPr txBox="1"/>
          <p:nvPr/>
        </p:nvSpPr>
        <p:spPr>
          <a:xfrm>
            <a:off x="6937500" y="2888075"/>
            <a:ext cx="1715842" cy="646331"/>
          </a:xfrm>
          <a:prstGeom prst="rect">
            <a:avLst/>
          </a:prstGeom>
          <a:noFill/>
        </p:spPr>
        <p:txBody>
          <a:bodyPr wrap="square">
            <a:spAutoFit/>
          </a:bodyPr>
          <a:lstStyle/>
          <a:p>
            <a:pPr algn="ctr"/>
            <a:r>
              <a:rPr lang="en-US" altLang="zh-CN" dirty="0"/>
              <a:t>Norman Triplett</a:t>
            </a:r>
          </a:p>
          <a:p>
            <a:pPr algn="ctr"/>
            <a:r>
              <a:rPr lang="zh-CN" altLang="en-US" dirty="0"/>
              <a:t>（</a:t>
            </a:r>
            <a:r>
              <a:rPr lang="en-US" altLang="zh-CN" dirty="0"/>
              <a:t>1861 - 1934</a:t>
            </a:r>
            <a:r>
              <a:rPr lang="zh-CN" altLang="en-US" dirty="0"/>
              <a:t>）</a:t>
            </a:r>
          </a:p>
        </p:txBody>
      </p:sp>
      <p:pic>
        <p:nvPicPr>
          <p:cNvPr id="9" name="图片 8">
            <a:extLst>
              <a:ext uri="{FF2B5EF4-FFF2-40B4-BE49-F238E27FC236}">
                <a16:creationId xmlns:a16="http://schemas.microsoft.com/office/drawing/2014/main" id="{ADF531B0-3CAD-96B6-6201-7C3BFAAB6F79}"/>
              </a:ext>
            </a:extLst>
          </p:cNvPr>
          <p:cNvPicPr>
            <a:picLocks noChangeAspect="1"/>
          </p:cNvPicPr>
          <p:nvPr/>
        </p:nvPicPr>
        <p:blipFill>
          <a:blip r:embed="rId3"/>
          <a:stretch>
            <a:fillRect/>
          </a:stretch>
        </p:blipFill>
        <p:spPr>
          <a:xfrm>
            <a:off x="8629779" y="226001"/>
            <a:ext cx="2538180" cy="3589286"/>
          </a:xfrm>
          <a:prstGeom prst="rect">
            <a:avLst/>
          </a:prstGeom>
        </p:spPr>
      </p:pic>
      <p:pic>
        <p:nvPicPr>
          <p:cNvPr id="11" name="图片 10">
            <a:extLst>
              <a:ext uri="{FF2B5EF4-FFF2-40B4-BE49-F238E27FC236}">
                <a16:creationId xmlns:a16="http://schemas.microsoft.com/office/drawing/2014/main" id="{1CBD330F-89C3-AA7A-66BE-9E34DDDF7ED9}"/>
              </a:ext>
            </a:extLst>
          </p:cNvPr>
          <p:cNvPicPr>
            <a:picLocks noChangeAspect="1"/>
          </p:cNvPicPr>
          <p:nvPr/>
        </p:nvPicPr>
        <p:blipFill>
          <a:blip r:embed="rId4"/>
          <a:stretch>
            <a:fillRect/>
          </a:stretch>
        </p:blipFill>
        <p:spPr>
          <a:xfrm rot="5400000">
            <a:off x="7822231" y="3294776"/>
            <a:ext cx="2644233" cy="4047223"/>
          </a:xfrm>
          <a:prstGeom prst="rect">
            <a:avLst/>
          </a:prstGeom>
        </p:spPr>
      </p:pic>
    </p:spTree>
    <p:extLst>
      <p:ext uri="{BB962C8B-B14F-4D97-AF65-F5344CB8AC3E}">
        <p14:creationId xmlns:p14="http://schemas.microsoft.com/office/powerpoint/2010/main" val="565265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CAF5-1D19-08A4-1B26-60E07AF6BD05}"/>
              </a:ext>
            </a:extLst>
          </p:cNvPr>
          <p:cNvSpPr>
            <a:spLocks noGrp="1"/>
          </p:cNvSpPr>
          <p:nvPr>
            <p:ph type="title"/>
          </p:nvPr>
        </p:nvSpPr>
        <p:spPr/>
        <p:txBody>
          <a:bodyPr/>
          <a:lstStyle/>
          <a:p>
            <a:r>
              <a:rPr lang="zh-CN" altLang="en-US" dirty="0"/>
              <a:t>对社会促进理论的修订</a:t>
            </a:r>
          </a:p>
        </p:txBody>
      </p:sp>
      <p:sp>
        <p:nvSpPr>
          <p:cNvPr id="3" name="内容占位符 2">
            <a:extLst>
              <a:ext uri="{FF2B5EF4-FFF2-40B4-BE49-F238E27FC236}">
                <a16:creationId xmlns:a16="http://schemas.microsoft.com/office/drawing/2014/main" id="{84BBC38E-130B-D365-4581-E6E7F593640E}"/>
              </a:ext>
            </a:extLst>
          </p:cNvPr>
          <p:cNvSpPr>
            <a:spLocks noGrp="1"/>
          </p:cNvSpPr>
          <p:nvPr>
            <p:ph idx="1"/>
          </p:nvPr>
        </p:nvSpPr>
        <p:spPr>
          <a:xfrm>
            <a:off x="676657" y="2011680"/>
            <a:ext cx="6899210" cy="3766185"/>
          </a:xfrm>
        </p:spPr>
        <p:txBody>
          <a:bodyPr/>
          <a:lstStyle/>
          <a:p>
            <a:r>
              <a:rPr lang="zh-CN" altLang="en-US" dirty="0"/>
              <a:t>并非所有的实验都支持群体促进个体表现</a:t>
            </a:r>
            <a:endParaRPr lang="en-US" altLang="zh-CN" dirty="0"/>
          </a:p>
          <a:p>
            <a:endParaRPr lang="en-US" altLang="zh-CN" dirty="0"/>
          </a:p>
          <a:p>
            <a:r>
              <a:rPr lang="en-US" altLang="zh-CN" dirty="0"/>
              <a:t>Zajonc</a:t>
            </a:r>
            <a:r>
              <a:rPr lang="zh-CN" altLang="en-US" dirty="0"/>
              <a:t>（</a:t>
            </a:r>
            <a:r>
              <a:rPr lang="en-US" altLang="zh-CN" dirty="0"/>
              <a:t>1965</a:t>
            </a:r>
            <a:r>
              <a:rPr lang="zh-CN" altLang="en-US" dirty="0"/>
              <a:t>）：综合各种动物和人类实验证据，对社会促进理论做出了修订，认为他人的在场可以提升唤起度，进而强化已有的支配性行为反应</a:t>
            </a:r>
          </a:p>
        </p:txBody>
      </p:sp>
      <p:sp>
        <p:nvSpPr>
          <p:cNvPr id="4" name="灯片编号占位符 3">
            <a:extLst>
              <a:ext uri="{FF2B5EF4-FFF2-40B4-BE49-F238E27FC236}">
                <a16:creationId xmlns:a16="http://schemas.microsoft.com/office/drawing/2014/main" id="{27D1EA3B-E6F0-C092-E6CB-2A22F602317C}"/>
              </a:ext>
            </a:extLst>
          </p:cNvPr>
          <p:cNvSpPr>
            <a:spLocks noGrp="1"/>
          </p:cNvSpPr>
          <p:nvPr>
            <p:ph type="sldNum" sz="quarter" idx="12"/>
          </p:nvPr>
        </p:nvSpPr>
        <p:spPr/>
        <p:txBody>
          <a:bodyPr/>
          <a:lstStyle/>
          <a:p>
            <a:fld id="{34383868-E559-44A2-8723-2AD16F25E96A}" type="slidenum">
              <a:rPr lang="zh-CN" altLang="en-US" smtClean="0"/>
              <a:t>8</a:t>
            </a:fld>
            <a:endParaRPr lang="zh-CN" altLang="en-US"/>
          </a:p>
        </p:txBody>
      </p:sp>
      <p:pic>
        <p:nvPicPr>
          <p:cNvPr id="1026" name="Picture 2" descr="Explorer of the Mind | STANFORD magazine">
            <a:extLst>
              <a:ext uri="{FF2B5EF4-FFF2-40B4-BE49-F238E27FC236}">
                <a16:creationId xmlns:a16="http://schemas.microsoft.com/office/drawing/2014/main" id="{0D7EA229-9BE4-E52A-E185-D9C290BC3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3088" y="806771"/>
            <a:ext cx="1905000" cy="288607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B0FE8E1-5A7C-D794-1799-7815BD84BEBF}"/>
              </a:ext>
            </a:extLst>
          </p:cNvPr>
          <p:cNvSpPr txBox="1"/>
          <p:nvPr/>
        </p:nvSpPr>
        <p:spPr>
          <a:xfrm>
            <a:off x="9762726" y="3718706"/>
            <a:ext cx="1715842" cy="646331"/>
          </a:xfrm>
          <a:prstGeom prst="rect">
            <a:avLst/>
          </a:prstGeom>
          <a:noFill/>
        </p:spPr>
        <p:txBody>
          <a:bodyPr wrap="square">
            <a:spAutoFit/>
          </a:bodyPr>
          <a:lstStyle/>
          <a:p>
            <a:pPr algn="ctr"/>
            <a:r>
              <a:rPr lang="en-US" altLang="zh-CN" dirty="0"/>
              <a:t>Robert Zajonc</a:t>
            </a:r>
            <a:r>
              <a:rPr lang="zh-CN" altLang="en-US" dirty="0"/>
              <a:t>（</a:t>
            </a:r>
            <a:r>
              <a:rPr lang="en-US" altLang="zh-CN" dirty="0"/>
              <a:t>1923 - 2008</a:t>
            </a:r>
            <a:r>
              <a:rPr lang="zh-CN" altLang="en-US" dirty="0"/>
              <a:t>）</a:t>
            </a:r>
          </a:p>
        </p:txBody>
      </p:sp>
      <p:sp>
        <p:nvSpPr>
          <p:cNvPr id="5" name="文本框 4">
            <a:extLst>
              <a:ext uri="{FF2B5EF4-FFF2-40B4-BE49-F238E27FC236}">
                <a16:creationId xmlns:a16="http://schemas.microsoft.com/office/drawing/2014/main" id="{8BA8B86E-D9BC-4D83-A12B-DD39C9CDDD58}"/>
              </a:ext>
            </a:extLst>
          </p:cNvPr>
          <p:cNvSpPr txBox="1"/>
          <p:nvPr/>
        </p:nvSpPr>
        <p:spPr>
          <a:xfrm>
            <a:off x="974561" y="5062898"/>
            <a:ext cx="1189381"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他人在场</a:t>
            </a:r>
          </a:p>
        </p:txBody>
      </p:sp>
      <p:sp>
        <p:nvSpPr>
          <p:cNvPr id="8" name="文本框 7">
            <a:extLst>
              <a:ext uri="{FF2B5EF4-FFF2-40B4-BE49-F238E27FC236}">
                <a16:creationId xmlns:a16="http://schemas.microsoft.com/office/drawing/2014/main" id="{421F8D9C-FA24-68AF-78A2-695C91735EF8}"/>
              </a:ext>
            </a:extLst>
          </p:cNvPr>
          <p:cNvSpPr txBox="1"/>
          <p:nvPr/>
        </p:nvSpPr>
        <p:spPr>
          <a:xfrm>
            <a:off x="3051608" y="5062898"/>
            <a:ext cx="1189381"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唤起</a:t>
            </a:r>
          </a:p>
        </p:txBody>
      </p:sp>
      <p:sp>
        <p:nvSpPr>
          <p:cNvPr id="7" name="箭头: 右 6">
            <a:extLst>
              <a:ext uri="{FF2B5EF4-FFF2-40B4-BE49-F238E27FC236}">
                <a16:creationId xmlns:a16="http://schemas.microsoft.com/office/drawing/2014/main" id="{1AD7F18B-1F14-947A-1523-3B0C657EDC56}"/>
              </a:ext>
            </a:extLst>
          </p:cNvPr>
          <p:cNvSpPr/>
          <p:nvPr/>
        </p:nvSpPr>
        <p:spPr>
          <a:xfrm>
            <a:off x="2310529" y="5180827"/>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8DFCE21-E7E1-CC92-E4BD-4D30997F2571}"/>
              </a:ext>
            </a:extLst>
          </p:cNvPr>
          <p:cNvSpPr txBox="1"/>
          <p:nvPr/>
        </p:nvSpPr>
        <p:spPr>
          <a:xfrm>
            <a:off x="5210025" y="5065517"/>
            <a:ext cx="1575295"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强化支配反应</a:t>
            </a:r>
          </a:p>
        </p:txBody>
      </p:sp>
      <p:sp>
        <p:nvSpPr>
          <p:cNvPr id="12" name="箭头: 右 11">
            <a:extLst>
              <a:ext uri="{FF2B5EF4-FFF2-40B4-BE49-F238E27FC236}">
                <a16:creationId xmlns:a16="http://schemas.microsoft.com/office/drawing/2014/main" id="{65C717EF-475D-D2A0-8344-D37294C9B100}"/>
              </a:ext>
            </a:extLst>
          </p:cNvPr>
          <p:cNvSpPr/>
          <p:nvPr/>
        </p:nvSpPr>
        <p:spPr>
          <a:xfrm rot="19668504">
            <a:off x="6970237" y="4957594"/>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759846F6-9E5F-7FAC-4D8A-E760C1C3240D}"/>
              </a:ext>
            </a:extLst>
          </p:cNvPr>
          <p:cNvSpPr/>
          <p:nvPr/>
        </p:nvSpPr>
        <p:spPr>
          <a:xfrm rot="1800000">
            <a:off x="6970236" y="5434115"/>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A4701F53-0422-E202-93C0-0588E6EBF382}"/>
              </a:ext>
            </a:extLst>
          </p:cNvPr>
          <p:cNvSpPr/>
          <p:nvPr/>
        </p:nvSpPr>
        <p:spPr>
          <a:xfrm>
            <a:off x="4411939" y="5180827"/>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878C647-4E65-BEF1-4A41-87CDAF568449}"/>
              </a:ext>
            </a:extLst>
          </p:cNvPr>
          <p:cNvSpPr txBox="1"/>
          <p:nvPr/>
        </p:nvSpPr>
        <p:spPr>
          <a:xfrm>
            <a:off x="7751784" y="4613824"/>
            <a:ext cx="1575295"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强化简单行为</a:t>
            </a:r>
          </a:p>
        </p:txBody>
      </p:sp>
      <p:sp>
        <p:nvSpPr>
          <p:cNvPr id="19" name="文本框 18">
            <a:extLst>
              <a:ext uri="{FF2B5EF4-FFF2-40B4-BE49-F238E27FC236}">
                <a16:creationId xmlns:a16="http://schemas.microsoft.com/office/drawing/2014/main" id="{B7924586-4897-3FCE-84A9-80F351CB9496}"/>
              </a:ext>
            </a:extLst>
          </p:cNvPr>
          <p:cNvSpPr txBox="1"/>
          <p:nvPr/>
        </p:nvSpPr>
        <p:spPr>
          <a:xfrm>
            <a:off x="7751784" y="5432230"/>
            <a:ext cx="1575295"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干扰困难行为</a:t>
            </a:r>
          </a:p>
        </p:txBody>
      </p:sp>
    </p:spTree>
    <p:extLst>
      <p:ext uri="{BB962C8B-B14F-4D97-AF65-F5344CB8AC3E}">
        <p14:creationId xmlns:p14="http://schemas.microsoft.com/office/powerpoint/2010/main" val="23230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7" grpId="0" animBg="1"/>
      <p:bldP spid="11" grpId="0" animBg="1"/>
      <p:bldP spid="12" grpId="0" animBg="1"/>
      <p:bldP spid="15" grpId="0" animBg="1"/>
      <p:bldP spid="16"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B39B7-104A-FB2D-1D59-8CE309012756}"/>
              </a:ext>
            </a:extLst>
          </p:cNvPr>
          <p:cNvSpPr>
            <a:spLocks noGrp="1"/>
          </p:cNvSpPr>
          <p:nvPr>
            <p:ph type="title"/>
          </p:nvPr>
        </p:nvSpPr>
        <p:spPr/>
        <p:txBody>
          <a:bodyPr/>
          <a:lstStyle/>
          <a:p>
            <a:r>
              <a:rPr lang="zh-CN" altLang="en-US" dirty="0"/>
              <a:t>例子</a:t>
            </a:r>
          </a:p>
        </p:txBody>
      </p:sp>
      <p:sp>
        <p:nvSpPr>
          <p:cNvPr id="3" name="内容占位符 2">
            <a:extLst>
              <a:ext uri="{FF2B5EF4-FFF2-40B4-BE49-F238E27FC236}">
                <a16:creationId xmlns:a16="http://schemas.microsoft.com/office/drawing/2014/main" id="{5A1C869F-3CFF-3B31-0040-D258F276F2E5}"/>
              </a:ext>
            </a:extLst>
          </p:cNvPr>
          <p:cNvSpPr>
            <a:spLocks noGrp="1"/>
          </p:cNvSpPr>
          <p:nvPr>
            <p:ph idx="1"/>
          </p:nvPr>
        </p:nvSpPr>
        <p:spPr>
          <a:xfrm>
            <a:off x="676657" y="2011680"/>
            <a:ext cx="6766808" cy="3766185"/>
          </a:xfrm>
        </p:spPr>
        <p:txBody>
          <a:bodyPr/>
          <a:lstStyle/>
          <a:p>
            <a:r>
              <a:rPr lang="en-US" altLang="zh-CN" dirty="0"/>
              <a:t>Hunt &amp; </a:t>
            </a:r>
            <a:r>
              <a:rPr lang="en-US" altLang="zh-CN" dirty="0" err="1"/>
              <a:t>Hillery</a:t>
            </a:r>
            <a:r>
              <a:rPr lang="en-US" altLang="zh-CN" dirty="0"/>
              <a:t> (1973)</a:t>
            </a:r>
            <a:r>
              <a:rPr lang="zh-CN" altLang="en-US" dirty="0"/>
              <a:t>：他人在场时，被试学习简单迷宫的时间更短，但学习复杂迷宫的时间更长</a:t>
            </a:r>
            <a:endParaRPr lang="en-US" altLang="zh-CN" dirty="0"/>
          </a:p>
          <a:p>
            <a:endParaRPr lang="en-US" altLang="zh-CN" dirty="0"/>
          </a:p>
          <a:p>
            <a:r>
              <a:rPr lang="en-US" altLang="zh-CN" dirty="0" err="1"/>
              <a:t>Micheals</a:t>
            </a:r>
            <a:r>
              <a:rPr lang="en-US" altLang="zh-CN" dirty="0"/>
              <a:t> et al. (1982)</a:t>
            </a:r>
            <a:r>
              <a:rPr lang="zh-CN" altLang="en-US" dirty="0"/>
              <a:t>：优秀的台球手，他人观看时击球表现提升；较差的台球手，他人观看时击球表现下降</a:t>
            </a:r>
          </a:p>
        </p:txBody>
      </p:sp>
      <p:sp>
        <p:nvSpPr>
          <p:cNvPr id="4" name="灯片编号占位符 3">
            <a:extLst>
              <a:ext uri="{FF2B5EF4-FFF2-40B4-BE49-F238E27FC236}">
                <a16:creationId xmlns:a16="http://schemas.microsoft.com/office/drawing/2014/main" id="{9BE0EB5C-7118-72E9-BA9D-239EF8E11D71}"/>
              </a:ext>
            </a:extLst>
          </p:cNvPr>
          <p:cNvSpPr>
            <a:spLocks noGrp="1"/>
          </p:cNvSpPr>
          <p:nvPr>
            <p:ph type="sldNum" sz="quarter" idx="12"/>
          </p:nvPr>
        </p:nvSpPr>
        <p:spPr/>
        <p:txBody>
          <a:bodyPr/>
          <a:lstStyle/>
          <a:p>
            <a:fld id="{34383868-E559-44A2-8723-2AD16F25E96A}" type="slidenum">
              <a:rPr lang="zh-CN" altLang="en-US" smtClean="0"/>
              <a:t>9</a:t>
            </a:fld>
            <a:endParaRPr lang="zh-CN" altLang="en-US"/>
          </a:p>
        </p:txBody>
      </p:sp>
      <p:graphicFrame>
        <p:nvGraphicFramePr>
          <p:cNvPr id="5" name="表格 5">
            <a:extLst>
              <a:ext uri="{FF2B5EF4-FFF2-40B4-BE49-F238E27FC236}">
                <a16:creationId xmlns:a16="http://schemas.microsoft.com/office/drawing/2014/main" id="{8B139C38-1F2B-CC36-262F-02AA32943031}"/>
              </a:ext>
            </a:extLst>
          </p:cNvPr>
          <p:cNvGraphicFramePr>
            <a:graphicFrameLocks noGrp="1"/>
          </p:cNvGraphicFramePr>
          <p:nvPr>
            <p:extLst>
              <p:ext uri="{D42A27DB-BD31-4B8C-83A1-F6EECF244321}">
                <p14:modId xmlns:p14="http://schemas.microsoft.com/office/powerpoint/2010/main" val="146828208"/>
              </p:ext>
            </p:extLst>
          </p:nvPr>
        </p:nvGraphicFramePr>
        <p:xfrm>
          <a:off x="1328156" y="4960661"/>
          <a:ext cx="5680866" cy="1112520"/>
        </p:xfrm>
        <a:graphic>
          <a:graphicData uri="http://schemas.openxmlformats.org/drawingml/2006/table">
            <a:tbl>
              <a:tblPr firstRow="1" bandRow="1">
                <a:tableStyleId>{5C22544A-7EE6-4342-B048-85BDC9FD1C3A}</a:tableStyleId>
              </a:tblPr>
              <a:tblGrid>
                <a:gridCol w="1893622">
                  <a:extLst>
                    <a:ext uri="{9D8B030D-6E8A-4147-A177-3AD203B41FA5}">
                      <a16:colId xmlns:a16="http://schemas.microsoft.com/office/drawing/2014/main" val="90838793"/>
                    </a:ext>
                  </a:extLst>
                </a:gridCol>
                <a:gridCol w="1893622">
                  <a:extLst>
                    <a:ext uri="{9D8B030D-6E8A-4147-A177-3AD203B41FA5}">
                      <a16:colId xmlns:a16="http://schemas.microsoft.com/office/drawing/2014/main" val="2081426433"/>
                    </a:ext>
                  </a:extLst>
                </a:gridCol>
                <a:gridCol w="1893622">
                  <a:extLst>
                    <a:ext uri="{9D8B030D-6E8A-4147-A177-3AD203B41FA5}">
                      <a16:colId xmlns:a16="http://schemas.microsoft.com/office/drawing/2014/main" val="3003363847"/>
                    </a:ext>
                  </a:extLst>
                </a:gridCol>
              </a:tblGrid>
              <a:tr h="370840">
                <a:tc>
                  <a:txBody>
                    <a:bodyPr/>
                    <a:lstStyle/>
                    <a:p>
                      <a:r>
                        <a:rPr lang="zh-CN" altLang="en-US" dirty="0"/>
                        <a:t>运动员水平</a:t>
                      </a:r>
                    </a:p>
                  </a:txBody>
                  <a:tcPr/>
                </a:tc>
                <a:tc>
                  <a:txBody>
                    <a:bodyPr/>
                    <a:lstStyle/>
                    <a:p>
                      <a:r>
                        <a:rPr lang="zh-CN" altLang="en-US" dirty="0"/>
                        <a:t>无人观察命中率</a:t>
                      </a:r>
                    </a:p>
                  </a:txBody>
                  <a:tcPr/>
                </a:tc>
                <a:tc>
                  <a:txBody>
                    <a:bodyPr/>
                    <a:lstStyle/>
                    <a:p>
                      <a:r>
                        <a:rPr lang="zh-CN" altLang="en-US" dirty="0"/>
                        <a:t>有人观察命中率</a:t>
                      </a:r>
                    </a:p>
                  </a:txBody>
                  <a:tcPr/>
                </a:tc>
                <a:extLst>
                  <a:ext uri="{0D108BD9-81ED-4DB2-BD59-A6C34878D82A}">
                    <a16:rowId xmlns:a16="http://schemas.microsoft.com/office/drawing/2014/main" val="1136029923"/>
                  </a:ext>
                </a:extLst>
              </a:tr>
              <a:tr h="370840">
                <a:tc>
                  <a:txBody>
                    <a:bodyPr/>
                    <a:lstStyle/>
                    <a:p>
                      <a:r>
                        <a:rPr lang="zh-CN" altLang="en-US" dirty="0"/>
                        <a:t>高水平</a:t>
                      </a:r>
                    </a:p>
                  </a:txBody>
                  <a:tcPr/>
                </a:tc>
                <a:tc>
                  <a:txBody>
                    <a:bodyPr/>
                    <a:lstStyle/>
                    <a:p>
                      <a:r>
                        <a:rPr lang="en-US" altLang="zh-CN" dirty="0"/>
                        <a:t>71%</a:t>
                      </a:r>
                      <a:endParaRPr lang="zh-CN" altLang="en-US" dirty="0"/>
                    </a:p>
                  </a:txBody>
                  <a:tcPr/>
                </a:tc>
                <a:tc>
                  <a:txBody>
                    <a:bodyPr/>
                    <a:lstStyle/>
                    <a:p>
                      <a:r>
                        <a:rPr lang="en-US" altLang="zh-CN" dirty="0"/>
                        <a:t>80%</a:t>
                      </a:r>
                      <a:endParaRPr lang="zh-CN" altLang="en-US" dirty="0"/>
                    </a:p>
                  </a:txBody>
                  <a:tcPr/>
                </a:tc>
                <a:extLst>
                  <a:ext uri="{0D108BD9-81ED-4DB2-BD59-A6C34878D82A}">
                    <a16:rowId xmlns:a16="http://schemas.microsoft.com/office/drawing/2014/main" val="1868849828"/>
                  </a:ext>
                </a:extLst>
              </a:tr>
              <a:tr h="370840">
                <a:tc>
                  <a:txBody>
                    <a:bodyPr/>
                    <a:lstStyle/>
                    <a:p>
                      <a:r>
                        <a:rPr lang="zh-CN" altLang="en-US" dirty="0"/>
                        <a:t>低水平</a:t>
                      </a:r>
                    </a:p>
                  </a:txBody>
                  <a:tcPr/>
                </a:tc>
                <a:tc>
                  <a:txBody>
                    <a:bodyPr/>
                    <a:lstStyle/>
                    <a:p>
                      <a:r>
                        <a:rPr lang="en-US" altLang="zh-CN" dirty="0"/>
                        <a:t>36%</a:t>
                      </a:r>
                      <a:endParaRPr lang="zh-CN" altLang="en-US" dirty="0"/>
                    </a:p>
                  </a:txBody>
                  <a:tcPr/>
                </a:tc>
                <a:tc>
                  <a:txBody>
                    <a:bodyPr/>
                    <a:lstStyle/>
                    <a:p>
                      <a:r>
                        <a:rPr lang="en-US" altLang="zh-CN" dirty="0"/>
                        <a:t>25%</a:t>
                      </a:r>
                      <a:endParaRPr lang="zh-CN" altLang="en-US" dirty="0"/>
                    </a:p>
                  </a:txBody>
                  <a:tcPr/>
                </a:tc>
                <a:extLst>
                  <a:ext uri="{0D108BD9-81ED-4DB2-BD59-A6C34878D82A}">
                    <a16:rowId xmlns:a16="http://schemas.microsoft.com/office/drawing/2014/main" val="2197292305"/>
                  </a:ext>
                </a:extLst>
              </a:tr>
            </a:tbl>
          </a:graphicData>
        </a:graphic>
      </p:graphicFrame>
      <p:pic>
        <p:nvPicPr>
          <p:cNvPr id="6" name="图片 5">
            <a:extLst>
              <a:ext uri="{FF2B5EF4-FFF2-40B4-BE49-F238E27FC236}">
                <a16:creationId xmlns:a16="http://schemas.microsoft.com/office/drawing/2014/main" id="{9739B6B0-EA80-0C0D-DC52-2E93E5FDDEF7}"/>
              </a:ext>
            </a:extLst>
          </p:cNvPr>
          <p:cNvPicPr>
            <a:picLocks noChangeAspect="1"/>
          </p:cNvPicPr>
          <p:nvPr/>
        </p:nvPicPr>
        <p:blipFill rotWithShape="1">
          <a:blip r:embed="rId2"/>
          <a:srcRect l="15849" r="20014"/>
          <a:stretch/>
        </p:blipFill>
        <p:spPr>
          <a:xfrm>
            <a:off x="7731089" y="2064820"/>
            <a:ext cx="3916131" cy="3489053"/>
          </a:xfrm>
          <a:prstGeom prst="rect">
            <a:avLst/>
          </a:prstGeom>
        </p:spPr>
      </p:pic>
    </p:spTree>
    <p:extLst>
      <p:ext uri="{BB962C8B-B14F-4D97-AF65-F5344CB8AC3E}">
        <p14:creationId xmlns:p14="http://schemas.microsoft.com/office/powerpoint/2010/main" val="5536235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dhMDkxYWJkMWMzNzgwMDFkNDc3MThjOWExYTI0NTkifQ=="/>
</p:tagLst>
</file>

<file path=ppt/theme/theme1.xml><?xml version="1.0" encoding="utf-8"?>
<a:theme xmlns:a="http://schemas.openxmlformats.org/drawingml/2006/main" name="大都市">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大都市">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1919</TotalTime>
  <Words>1472</Words>
  <Application>Microsoft Office PowerPoint</Application>
  <PresentationFormat>宽屏</PresentationFormat>
  <Paragraphs>230</Paragraphs>
  <Slides>32</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等线</vt:lpstr>
      <vt:lpstr>华文楷体</vt:lpstr>
      <vt:lpstr>Arial</vt:lpstr>
      <vt:lpstr>Gill Sans MT</vt:lpstr>
      <vt:lpstr>Wingdings</vt:lpstr>
      <vt:lpstr>大都市</vt:lpstr>
      <vt:lpstr>社会心理学 第12讲 群体</vt:lpstr>
      <vt:lpstr>PowerPoint 演示文稿</vt:lpstr>
      <vt:lpstr>PowerPoint 演示文稿</vt:lpstr>
      <vt:lpstr>PowerPoint 演示文稿</vt:lpstr>
      <vt:lpstr>目录</vt:lpstr>
      <vt:lpstr>1 群体与个体表现</vt:lpstr>
      <vt:lpstr>1.1 社会促进</vt:lpstr>
      <vt:lpstr>对社会促进理论的修订</vt:lpstr>
      <vt:lpstr>例子</vt:lpstr>
      <vt:lpstr>现实应用：主场优势</vt:lpstr>
      <vt:lpstr>群体提升唤醒度的机制</vt:lpstr>
      <vt:lpstr>评价顾虑</vt:lpstr>
      <vt:lpstr>分心</vt:lpstr>
      <vt:lpstr>1.2 社会懈怠</vt:lpstr>
      <vt:lpstr>社会懈怠</vt:lpstr>
      <vt:lpstr>整合社会促进与社会懈怠</vt:lpstr>
      <vt:lpstr>如何减少社会懈怠</vt:lpstr>
      <vt:lpstr>1 群体与个体表现 – 总结</vt:lpstr>
      <vt:lpstr>目录</vt:lpstr>
      <vt:lpstr>2 去个体化</vt:lpstr>
      <vt:lpstr>2.1去个体化及其影响因素</vt:lpstr>
      <vt:lpstr>影响因素</vt:lpstr>
      <vt:lpstr>群体规模与去个体化</vt:lpstr>
      <vt:lpstr>匿名性与去个体化</vt:lpstr>
      <vt:lpstr>儿童的去个体化</vt:lpstr>
      <vt:lpstr>匿名性与线上去个体化</vt:lpstr>
      <vt:lpstr>唤起与去个体化</vt:lpstr>
      <vt:lpstr>2.2 自我意识与去个体化</vt:lpstr>
      <vt:lpstr>实验证据</vt:lpstr>
      <vt:lpstr>实验证据</vt:lpstr>
      <vt:lpstr>文化、自我意识与去个体化</vt:lpstr>
      <vt:lpstr>2 去个体化 – 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社会心理学 第1讲 引论</dc:title>
  <dc:creator>Luke Wang</dc:creator>
  <cp:lastModifiedBy>Levana</cp:lastModifiedBy>
  <cp:revision>11</cp:revision>
  <dcterms:created xsi:type="dcterms:W3CDTF">2024-02-29T05:38:00Z</dcterms:created>
  <dcterms:modified xsi:type="dcterms:W3CDTF">2024-10-09T13:41:35Z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A6FD55E8E9F2498EB9018F1D4576C975_12</vt:lpwstr>
  </property>
  <property fmtid="{D5CDD505-2E9C-101B-9397-08002B2CF9AE}" pid="3" name="KSOProductBuildVer">
    <vt:lpwstr>2052-12.1.0.16417</vt:lpwstr>
  </property>
</Properties>
</file>